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9" r:id="rId5"/>
    <p:sldId id="258" r:id="rId6"/>
    <p:sldId id="256" r:id="rId7"/>
    <p:sldId id="265" r:id="rId8"/>
    <p:sldId id="261" r:id="rId9"/>
    <p:sldId id="263" r:id="rId10"/>
    <p:sldId id="260" r:id="rId11"/>
    <p:sldId id="267" r:id="rId12"/>
    <p:sldId id="270" r:id="rId13"/>
    <p:sldId id="271" r:id="rId14"/>
    <p:sldId id="294" r:id="rId15"/>
    <p:sldId id="272" r:id="rId16"/>
    <p:sldId id="293" r:id="rId17"/>
    <p:sldId id="275" r:id="rId18"/>
    <p:sldId id="276" r:id="rId19"/>
    <p:sldId id="301" r:id="rId20"/>
    <p:sldId id="283" r:id="rId21"/>
    <p:sldId id="295" r:id="rId22"/>
    <p:sldId id="297" r:id="rId23"/>
    <p:sldId id="302" r:id="rId24"/>
    <p:sldId id="298" r:id="rId25"/>
    <p:sldId id="303" r:id="rId26"/>
    <p:sldId id="304" r:id="rId27"/>
    <p:sldId id="285" r:id="rId28"/>
    <p:sldId id="288" r:id="rId29"/>
    <p:sldId id="289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365"/>
    <a:srgbClr val="477D3D"/>
    <a:srgbClr val="2FB206"/>
    <a:srgbClr val="00813B"/>
    <a:srgbClr val="CBCBCB"/>
    <a:srgbClr val="B4B4B4"/>
    <a:srgbClr val="C2C2C2"/>
    <a:srgbClr val="969696"/>
    <a:srgbClr val="222982"/>
    <a:srgbClr val="519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2C15D-9BA6-49EA-A263-060C426383B9}" v="1" dt="2025-08-18T17:19:30.674"/>
    <p1510:client id="{29A038D5-003C-41F1-8C8C-5CF012246A86}" v="41" dt="2025-08-19T11:31:05.411"/>
    <p1510:client id="{86FE7F30-08F9-4557-AC74-9A5B58055F30}" v="71" dt="2025-08-18T17:18:18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2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29A038D5-003C-41F1-8C8C-5CF012246A86}"/>
    <pc:docChg chg="undo custSel addSld delSld modSld sldOrd">
      <pc:chgData name="Gabriel Possato" userId="ef3a3b4aca9f66bf" providerId="LiveId" clId="{29A038D5-003C-41F1-8C8C-5CF012246A86}" dt="2025-08-19T11:32:51.573" v="2594" actId="255"/>
      <pc:docMkLst>
        <pc:docMk/>
      </pc:docMkLst>
      <pc:sldChg chg="addSp delSp modSp mod">
        <pc:chgData name="Gabriel Possato" userId="ef3a3b4aca9f66bf" providerId="LiveId" clId="{29A038D5-003C-41F1-8C8C-5CF012246A86}" dt="2025-08-19T11:26:41.728" v="2370" actId="1076"/>
        <pc:sldMkLst>
          <pc:docMk/>
          <pc:sldMk cId="2760619653" sldId="258"/>
        </pc:sldMkLst>
        <pc:spChg chg="mod">
          <ac:chgData name="Gabriel Possato" userId="ef3a3b4aca9f66bf" providerId="LiveId" clId="{29A038D5-003C-41F1-8C8C-5CF012246A86}" dt="2025-08-19T10:01:53.611" v="433" actId="14100"/>
          <ac:spMkLst>
            <pc:docMk/>
            <pc:sldMk cId="2760619653" sldId="258"/>
            <ac:spMk id="2" creationId="{260BC6D2-C86F-0140-274F-90681278BA3D}"/>
          </ac:spMkLst>
        </pc:spChg>
        <pc:spChg chg="mod">
          <ac:chgData name="Gabriel Possato" userId="ef3a3b4aca9f66bf" providerId="LiveId" clId="{29A038D5-003C-41F1-8C8C-5CF012246A86}" dt="2025-08-19T10:02:31.719" v="504" actId="1076"/>
          <ac:spMkLst>
            <pc:docMk/>
            <pc:sldMk cId="2760619653" sldId="258"/>
            <ac:spMk id="3" creationId="{1A3D415F-1329-A938-A952-567029BA0BCC}"/>
          </ac:spMkLst>
        </pc:spChg>
        <pc:spChg chg="add mod">
          <ac:chgData name="Gabriel Possato" userId="ef3a3b4aca9f66bf" providerId="LiveId" clId="{29A038D5-003C-41F1-8C8C-5CF012246A86}" dt="2025-08-19T11:09:42.156" v="2249" actId="20577"/>
          <ac:spMkLst>
            <pc:docMk/>
            <pc:sldMk cId="2760619653" sldId="258"/>
            <ac:spMk id="4" creationId="{D33BB09A-45C0-8D11-0238-7FAE3FDA30E8}"/>
          </ac:spMkLst>
        </pc:spChg>
        <pc:spChg chg="mod">
          <ac:chgData name="Gabriel Possato" userId="ef3a3b4aca9f66bf" providerId="LiveId" clId="{29A038D5-003C-41F1-8C8C-5CF012246A86}" dt="2025-08-19T10:05:22.289" v="562" actId="1076"/>
          <ac:spMkLst>
            <pc:docMk/>
            <pc:sldMk cId="2760619653" sldId="258"/>
            <ac:spMk id="5" creationId="{32000A67-22CA-7400-B1DB-51B3CED6EC81}"/>
          </ac:spMkLst>
        </pc:spChg>
        <pc:spChg chg="mod">
          <ac:chgData name="Gabriel Possato" userId="ef3a3b4aca9f66bf" providerId="LiveId" clId="{29A038D5-003C-41F1-8C8C-5CF012246A86}" dt="2025-08-19T10:05:44.481" v="565" actId="1076"/>
          <ac:spMkLst>
            <pc:docMk/>
            <pc:sldMk cId="2760619653" sldId="258"/>
            <ac:spMk id="6" creationId="{BBEF5AE8-737A-7B83-AB66-4B437EBE6127}"/>
          </ac:spMkLst>
        </pc:spChg>
        <pc:spChg chg="add del mod">
          <ac:chgData name="Gabriel Possato" userId="ef3a3b4aca9f66bf" providerId="LiveId" clId="{29A038D5-003C-41F1-8C8C-5CF012246A86}" dt="2025-08-19T11:09:51.009" v="2253" actId="478"/>
          <ac:spMkLst>
            <pc:docMk/>
            <pc:sldMk cId="2760619653" sldId="258"/>
            <ac:spMk id="8" creationId="{0A5ADFEA-5633-EB78-09D9-092C6B7D2A5A}"/>
          </ac:spMkLst>
        </pc:spChg>
        <pc:spChg chg="mod">
          <ac:chgData name="Gabriel Possato" userId="ef3a3b4aca9f66bf" providerId="LiveId" clId="{29A038D5-003C-41F1-8C8C-5CF012246A86}" dt="2025-08-19T11:09:33.732" v="2245" actId="1076"/>
          <ac:spMkLst>
            <pc:docMk/>
            <pc:sldMk cId="2760619653" sldId="258"/>
            <ac:spMk id="12" creationId="{FA796DFA-41D8-B04A-8955-A528751D2DDD}"/>
          </ac:spMkLst>
        </pc:spChg>
        <pc:spChg chg="add mod">
          <ac:chgData name="Gabriel Possato" userId="ef3a3b4aca9f66bf" providerId="LiveId" clId="{29A038D5-003C-41F1-8C8C-5CF012246A86}" dt="2025-08-19T11:10:02.486" v="2264" actId="20577"/>
          <ac:spMkLst>
            <pc:docMk/>
            <pc:sldMk cId="2760619653" sldId="258"/>
            <ac:spMk id="13" creationId="{C92A00A1-6A89-CAEA-15C5-D06730BC0604}"/>
          </ac:spMkLst>
        </pc:spChg>
        <pc:spChg chg="add mod">
          <ac:chgData name="Gabriel Possato" userId="ef3a3b4aca9f66bf" providerId="LiveId" clId="{29A038D5-003C-41F1-8C8C-5CF012246A86}" dt="2025-08-19T11:26:36.338" v="2369" actId="1076"/>
          <ac:spMkLst>
            <pc:docMk/>
            <pc:sldMk cId="2760619653" sldId="258"/>
            <ac:spMk id="14" creationId="{2DF2784A-DD15-193D-DEB1-6CF0290E707C}"/>
          </ac:spMkLst>
        </pc:spChg>
        <pc:spChg chg="add mod">
          <ac:chgData name="Gabriel Possato" userId="ef3a3b4aca9f66bf" providerId="LiveId" clId="{29A038D5-003C-41F1-8C8C-5CF012246A86}" dt="2025-08-19T11:26:41.728" v="2370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29A038D5-003C-41F1-8C8C-5CF012246A86}" dt="2025-08-19T10:05:14.498" v="561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29A038D5-003C-41F1-8C8C-5CF012246A86}" dt="2025-08-19T10:03:42.081" v="553" actId="1076"/>
          <ac:spMkLst>
            <pc:docMk/>
            <pc:sldMk cId="2760619653" sldId="258"/>
            <ac:spMk id="18" creationId="{B385E798-BD64-1A83-0072-D4BED6C58F30}"/>
          </ac:spMkLst>
        </pc:spChg>
        <pc:spChg chg="mod">
          <ac:chgData name="Gabriel Possato" userId="ef3a3b4aca9f66bf" providerId="LiveId" clId="{29A038D5-003C-41F1-8C8C-5CF012246A86}" dt="2025-08-19T10:04:44.014" v="557" actId="255"/>
          <ac:spMkLst>
            <pc:docMk/>
            <pc:sldMk cId="2760619653" sldId="258"/>
            <ac:spMk id="19" creationId="{E2C539D6-C975-3D4A-3710-7845AF495A0F}"/>
          </ac:spMkLst>
        </pc:spChg>
        <pc:spChg chg="mod">
          <ac:chgData name="Gabriel Possato" userId="ef3a3b4aca9f66bf" providerId="LiveId" clId="{29A038D5-003C-41F1-8C8C-5CF012246A86}" dt="2025-08-19T10:02:27.028" v="503" actId="1076"/>
          <ac:spMkLst>
            <pc:docMk/>
            <pc:sldMk cId="2760619653" sldId="258"/>
            <ac:spMk id="20" creationId="{F77AD592-5CD8-87F5-AB5E-7D050BE7D58C}"/>
          </ac:spMkLst>
        </pc:spChg>
        <pc:spChg chg="mod">
          <ac:chgData name="Gabriel Possato" userId="ef3a3b4aca9f66bf" providerId="LiveId" clId="{29A038D5-003C-41F1-8C8C-5CF012246A86}" dt="2025-08-19T10:04:14.006" v="555" actId="1076"/>
          <ac:spMkLst>
            <pc:docMk/>
            <pc:sldMk cId="2760619653" sldId="258"/>
            <ac:spMk id="22" creationId="{6E984C52-678C-4BC5-2831-A799228692B0}"/>
          </ac:spMkLst>
        </pc:spChg>
        <pc:spChg chg="mod">
          <ac:chgData name="Gabriel Possato" userId="ef3a3b4aca9f66bf" providerId="LiveId" clId="{29A038D5-003C-41F1-8C8C-5CF012246A86}" dt="2025-08-19T10:04:58.315" v="558" actId="1076"/>
          <ac:spMkLst>
            <pc:docMk/>
            <pc:sldMk cId="2760619653" sldId="258"/>
            <ac:spMk id="34" creationId="{10DD8911-9C44-7A13-0977-94566A847819}"/>
          </ac:spMkLst>
        </pc:spChg>
        <pc:picChg chg="add del mod">
          <ac:chgData name="Gabriel Possato" userId="ef3a3b4aca9f66bf" providerId="LiveId" clId="{29A038D5-003C-41F1-8C8C-5CF012246A86}" dt="2025-08-19T11:26:05.998" v="2364" actId="1076"/>
          <ac:picMkLst>
            <pc:docMk/>
            <pc:sldMk cId="2760619653" sldId="258"/>
            <ac:picMk id="9" creationId="{EFFBC817-AF82-A064-E119-FC0150924365}"/>
          </ac:picMkLst>
        </pc:picChg>
        <pc:picChg chg="mod">
          <ac:chgData name="Gabriel Possato" userId="ef3a3b4aca9f66bf" providerId="LiveId" clId="{29A038D5-003C-41F1-8C8C-5CF012246A86}" dt="2025-08-19T11:25:55.964" v="2363" actId="1076"/>
          <ac:picMkLst>
            <pc:docMk/>
            <pc:sldMk cId="2760619653" sldId="258"/>
            <ac:picMk id="10" creationId="{F9B42E4B-DAC4-2FDA-CFB0-E966B767E020}"/>
          </ac:picMkLst>
        </pc:picChg>
        <pc:picChg chg="add mod">
          <ac:chgData name="Gabriel Possato" userId="ef3a3b4aca9f66bf" providerId="LiveId" clId="{29A038D5-003C-41F1-8C8C-5CF012246A86}" dt="2025-08-19T11:13:34.208" v="2338" actId="1076"/>
          <ac:picMkLst>
            <pc:docMk/>
            <pc:sldMk cId="2760619653" sldId="258"/>
            <ac:picMk id="16" creationId="{675F8178-5EE2-12C0-D25A-CC2537D2918C}"/>
          </ac:picMkLst>
        </pc:picChg>
      </pc:sldChg>
      <pc:sldChg chg="modSp mod">
        <pc:chgData name="Gabriel Possato" userId="ef3a3b4aca9f66bf" providerId="LiveId" clId="{29A038D5-003C-41F1-8C8C-5CF012246A86}" dt="2025-08-19T11:31:56.711" v="2587" actId="1036"/>
        <pc:sldMkLst>
          <pc:docMk/>
          <pc:sldMk cId="4086214157" sldId="260"/>
        </pc:sldMkLst>
        <pc:picChg chg="mod">
          <ac:chgData name="Gabriel Possato" userId="ef3a3b4aca9f66bf" providerId="LiveId" clId="{29A038D5-003C-41F1-8C8C-5CF012246A86}" dt="2025-08-19T11:31:56.711" v="2587" actId="1036"/>
          <ac:picMkLst>
            <pc:docMk/>
            <pc:sldMk cId="4086214157" sldId="260"/>
            <ac:picMk id="8" creationId="{3466863B-E913-338D-7FF8-FDD96E147742}"/>
          </ac:picMkLst>
        </pc:picChg>
      </pc:sldChg>
      <pc:sldChg chg="addSp modSp mod">
        <pc:chgData name="Gabriel Possato" userId="ef3a3b4aca9f66bf" providerId="LiveId" clId="{29A038D5-003C-41F1-8C8C-5CF012246A86}" dt="2025-08-19T11:32:09.090" v="2591" actId="1036"/>
        <pc:sldMkLst>
          <pc:docMk/>
          <pc:sldMk cId="3681383669" sldId="263"/>
        </pc:sldMkLst>
        <pc:spChg chg="mod">
          <ac:chgData name="Gabriel Possato" userId="ef3a3b4aca9f66bf" providerId="LiveId" clId="{29A038D5-003C-41F1-8C8C-5CF012246A86}" dt="2025-08-19T11:08:45.776" v="2243" actId="207"/>
          <ac:spMkLst>
            <pc:docMk/>
            <pc:sldMk cId="3681383669" sldId="263"/>
            <ac:spMk id="25" creationId="{9C88B437-04D5-24E9-8C00-48A4233B0B1F}"/>
          </ac:spMkLst>
        </pc:spChg>
        <pc:picChg chg="add mod">
          <ac:chgData name="Gabriel Possato" userId="ef3a3b4aca9f66bf" providerId="LiveId" clId="{29A038D5-003C-41F1-8C8C-5CF012246A86}" dt="2025-08-19T11:32:09.090" v="2591" actId="1036"/>
          <ac:picMkLst>
            <pc:docMk/>
            <pc:sldMk cId="3681383669" sldId="263"/>
            <ac:picMk id="3" creationId="{250E75EB-C3C9-B3AF-0991-2BD4D4182429}"/>
          </ac:picMkLst>
        </pc:picChg>
      </pc:sldChg>
      <pc:sldChg chg="delSp modSp mod">
        <pc:chgData name="Gabriel Possato" userId="ef3a3b4aca9f66bf" providerId="LiveId" clId="{29A038D5-003C-41F1-8C8C-5CF012246A86}" dt="2025-08-19T11:30:45.398" v="2389" actId="255"/>
        <pc:sldMkLst>
          <pc:docMk/>
          <pc:sldMk cId="3175476884" sldId="267"/>
        </pc:sldMkLst>
        <pc:spChg chg="del">
          <ac:chgData name="Gabriel Possato" userId="ef3a3b4aca9f66bf" providerId="LiveId" clId="{29A038D5-003C-41F1-8C8C-5CF012246A86}" dt="2025-08-19T11:30:14.340" v="2379" actId="478"/>
          <ac:spMkLst>
            <pc:docMk/>
            <pc:sldMk cId="3175476884" sldId="267"/>
            <ac:spMk id="2" creationId="{99E382DD-9AC2-5661-E230-2EA56684935A}"/>
          </ac:spMkLst>
        </pc:spChg>
        <pc:spChg chg="mod">
          <ac:chgData name="Gabriel Possato" userId="ef3a3b4aca9f66bf" providerId="LiveId" clId="{29A038D5-003C-41F1-8C8C-5CF012246A86}" dt="2025-08-19T11:30:45.398" v="2389" actId="255"/>
          <ac:spMkLst>
            <pc:docMk/>
            <pc:sldMk cId="3175476884" sldId="267"/>
            <ac:spMk id="8" creationId="{CD770EA7-1386-1B12-7DC1-C51CE7F74DB8}"/>
          </ac:spMkLst>
        </pc:spChg>
        <pc:spChg chg="mod">
          <ac:chgData name="Gabriel Possato" userId="ef3a3b4aca9f66bf" providerId="LiveId" clId="{29A038D5-003C-41F1-8C8C-5CF012246A86}" dt="2025-08-19T11:08:51.628" v="2244" actId="207"/>
          <ac:spMkLst>
            <pc:docMk/>
            <pc:sldMk cId="3175476884" sldId="267"/>
            <ac:spMk id="25" creationId="{DF9B6399-6BC9-A6B0-A1A7-13E1EEC6820B}"/>
          </ac:spMkLst>
        </pc:spChg>
        <pc:picChg chg="mod">
          <ac:chgData name="Gabriel Possato" userId="ef3a3b4aca9f66bf" providerId="LiveId" clId="{29A038D5-003C-41F1-8C8C-5CF012246A86}" dt="2025-08-19T11:30:27.406" v="2382" actId="1076"/>
          <ac:picMkLst>
            <pc:docMk/>
            <pc:sldMk cId="3175476884" sldId="267"/>
            <ac:picMk id="6" creationId="{85222CBA-F87B-CD3A-9E8D-6304C5CBDF31}"/>
          </ac:picMkLst>
        </pc:picChg>
      </pc:sldChg>
      <pc:sldChg chg="delSp modSp mod">
        <pc:chgData name="Gabriel Possato" userId="ef3a3b4aca9f66bf" providerId="LiveId" clId="{29A038D5-003C-41F1-8C8C-5CF012246A86}" dt="2025-08-19T09:48:22.737" v="6" actId="1076"/>
        <pc:sldMkLst>
          <pc:docMk/>
          <pc:sldMk cId="624586503" sldId="270"/>
        </pc:sldMkLst>
        <pc:spChg chg="mod">
          <ac:chgData name="Gabriel Possato" userId="ef3a3b4aca9f66bf" providerId="LiveId" clId="{29A038D5-003C-41F1-8C8C-5CF012246A86}" dt="2025-08-19T09:48:18.510" v="5" actId="1076"/>
          <ac:spMkLst>
            <pc:docMk/>
            <pc:sldMk cId="624586503" sldId="270"/>
            <ac:spMk id="25" creationId="{D1149495-884F-ABCA-B62F-D2E563C5DE39}"/>
          </ac:spMkLst>
        </pc:spChg>
        <pc:picChg chg="del">
          <ac:chgData name="Gabriel Possato" userId="ef3a3b4aca9f66bf" providerId="LiveId" clId="{29A038D5-003C-41F1-8C8C-5CF012246A86}" dt="2025-08-19T09:47:50.290" v="1" actId="478"/>
          <ac:picMkLst>
            <pc:docMk/>
            <pc:sldMk cId="624586503" sldId="270"/>
            <ac:picMk id="2" creationId="{00DA4818-8147-D246-8DED-14D4EFD6F9DA}"/>
          </ac:picMkLst>
        </pc:picChg>
        <pc:cxnChg chg="mod">
          <ac:chgData name="Gabriel Possato" userId="ef3a3b4aca9f66bf" providerId="LiveId" clId="{29A038D5-003C-41F1-8C8C-5CF012246A86}" dt="2025-08-19T09:48:22.737" v="6" actId="1076"/>
          <ac:cxnSpMkLst>
            <pc:docMk/>
            <pc:sldMk cId="624586503" sldId="270"/>
            <ac:cxnSpMk id="4" creationId="{42A2BADA-FE5D-8B7E-3B55-D4C1E69B2EB9}"/>
          </ac:cxnSpMkLst>
        </pc:cxnChg>
      </pc:sldChg>
      <pc:sldChg chg="addSp delSp modSp mod delAnim">
        <pc:chgData name="Gabriel Possato" userId="ef3a3b4aca9f66bf" providerId="LiveId" clId="{29A038D5-003C-41F1-8C8C-5CF012246A86}" dt="2025-08-19T10:09:35.575" v="635" actId="22"/>
        <pc:sldMkLst>
          <pc:docMk/>
          <pc:sldMk cId="2260947078" sldId="272"/>
        </pc:sldMkLst>
        <pc:spChg chg="mod">
          <ac:chgData name="Gabriel Possato" userId="ef3a3b4aca9f66bf" providerId="LiveId" clId="{29A038D5-003C-41F1-8C8C-5CF012246A86}" dt="2025-08-19T10:07:53.394" v="628" actId="207"/>
          <ac:spMkLst>
            <pc:docMk/>
            <pc:sldMk cId="2260947078" sldId="272"/>
            <ac:spMk id="25" creationId="{3114BCE7-9F87-22DD-489D-16E45D1B9DB9}"/>
          </ac:spMkLst>
        </pc:spChg>
        <pc:picChg chg="add">
          <ac:chgData name="Gabriel Possato" userId="ef3a3b4aca9f66bf" providerId="LiveId" clId="{29A038D5-003C-41F1-8C8C-5CF012246A86}" dt="2025-08-19T10:09:35.575" v="635" actId="22"/>
          <ac:picMkLst>
            <pc:docMk/>
            <pc:sldMk cId="2260947078" sldId="272"/>
            <ac:picMk id="3" creationId="{BCC867D9-C8D6-E153-B0F7-FF0B3CA83437}"/>
          </ac:picMkLst>
        </pc:picChg>
        <pc:picChg chg="del">
          <ac:chgData name="Gabriel Possato" userId="ef3a3b4aca9f66bf" providerId="LiveId" clId="{29A038D5-003C-41F1-8C8C-5CF012246A86}" dt="2025-08-19T10:07:26.476" v="607" actId="478"/>
          <ac:picMkLst>
            <pc:docMk/>
            <pc:sldMk cId="2260947078" sldId="272"/>
            <ac:picMk id="14" creationId="{F5C14B1C-A89A-4514-98B3-CDE8D9EBEADC}"/>
          </ac:picMkLst>
        </pc:picChg>
        <pc:picChg chg="del">
          <ac:chgData name="Gabriel Possato" userId="ef3a3b4aca9f66bf" providerId="LiveId" clId="{29A038D5-003C-41F1-8C8C-5CF012246A86}" dt="2025-08-19T10:07:26.832" v="608" actId="478"/>
          <ac:picMkLst>
            <pc:docMk/>
            <pc:sldMk cId="2260947078" sldId="272"/>
            <ac:picMk id="15" creationId="{A1495E49-FEA7-40D3-B59E-A2D84A9F6F0F}"/>
          </ac:picMkLst>
        </pc:picChg>
        <pc:picChg chg="del">
          <ac:chgData name="Gabriel Possato" userId="ef3a3b4aca9f66bf" providerId="LiveId" clId="{29A038D5-003C-41F1-8C8C-5CF012246A86}" dt="2025-08-19T10:07:27.303" v="609" actId="478"/>
          <ac:picMkLst>
            <pc:docMk/>
            <pc:sldMk cId="2260947078" sldId="272"/>
            <ac:picMk id="16" creationId="{3EE9B00E-6DE7-436B-A03E-B5458C167334}"/>
          </ac:picMkLst>
        </pc:picChg>
      </pc:sldChg>
      <pc:sldChg chg="addSp delSp modSp mod">
        <pc:chgData name="Gabriel Possato" userId="ef3a3b4aca9f66bf" providerId="LiveId" clId="{29A038D5-003C-41F1-8C8C-5CF012246A86}" dt="2025-08-19T10:10:07.221" v="637" actId="22"/>
        <pc:sldMkLst>
          <pc:docMk/>
          <pc:sldMk cId="252490114" sldId="275"/>
        </pc:sldMkLst>
        <pc:spChg chg="mod">
          <ac:chgData name="Gabriel Possato" userId="ef3a3b4aca9f66bf" providerId="LiveId" clId="{29A038D5-003C-41F1-8C8C-5CF012246A86}" dt="2025-08-19T10:08:14.800" v="631"/>
          <ac:spMkLst>
            <pc:docMk/>
            <pc:sldMk cId="252490114" sldId="275"/>
            <ac:spMk id="27" creationId="{7BE67F6A-446E-4D54-B8ED-F96C5DCD72B4}"/>
          </ac:spMkLst>
        </pc:spChg>
        <pc:picChg chg="add">
          <ac:chgData name="Gabriel Possato" userId="ef3a3b4aca9f66bf" providerId="LiveId" clId="{29A038D5-003C-41F1-8C8C-5CF012246A86}" dt="2025-08-19T10:10:07.221" v="637" actId="22"/>
          <ac:picMkLst>
            <pc:docMk/>
            <pc:sldMk cId="252490114" sldId="275"/>
            <ac:picMk id="3" creationId="{2870C626-E324-A2D1-9FB0-A3F0BFC7EB6A}"/>
          </ac:picMkLst>
        </pc:picChg>
        <pc:picChg chg="del">
          <ac:chgData name="Gabriel Possato" userId="ef3a3b4aca9f66bf" providerId="LiveId" clId="{29A038D5-003C-41F1-8C8C-5CF012246A86}" dt="2025-08-19T10:07:31.815" v="612" actId="478"/>
          <ac:picMkLst>
            <pc:docMk/>
            <pc:sldMk cId="252490114" sldId="275"/>
            <ac:picMk id="4" creationId="{98C8A9CD-5D8A-4290-9B0C-F61445B2C56C}"/>
          </ac:picMkLst>
        </pc:picChg>
        <pc:picChg chg="del">
          <ac:chgData name="Gabriel Possato" userId="ef3a3b4aca9f66bf" providerId="LiveId" clId="{29A038D5-003C-41F1-8C8C-5CF012246A86}" dt="2025-08-19T10:07:32.714" v="614" actId="478"/>
          <ac:picMkLst>
            <pc:docMk/>
            <pc:sldMk cId="252490114" sldId="275"/>
            <ac:picMk id="9" creationId="{15E1204C-6B59-4559-BE22-71C8FA980A32}"/>
          </ac:picMkLst>
        </pc:picChg>
        <pc:picChg chg="del">
          <ac:chgData name="Gabriel Possato" userId="ef3a3b4aca9f66bf" providerId="LiveId" clId="{29A038D5-003C-41F1-8C8C-5CF012246A86}" dt="2025-08-19T10:07:32.257" v="613" actId="478"/>
          <ac:picMkLst>
            <pc:docMk/>
            <pc:sldMk cId="252490114" sldId="275"/>
            <ac:picMk id="14" creationId="{EE9AB2CE-0501-4B3B-B034-AC8DD7EA4844}"/>
          </ac:picMkLst>
        </pc:picChg>
      </pc:sldChg>
      <pc:sldChg chg="addSp delSp modSp mod">
        <pc:chgData name="Gabriel Possato" userId="ef3a3b4aca9f66bf" providerId="LiveId" clId="{29A038D5-003C-41F1-8C8C-5CF012246A86}" dt="2025-08-19T10:10:30.614" v="641" actId="1076"/>
        <pc:sldMkLst>
          <pc:docMk/>
          <pc:sldMk cId="26830804" sldId="276"/>
        </pc:sldMkLst>
        <pc:spChg chg="mod">
          <ac:chgData name="Gabriel Possato" userId="ef3a3b4aca9f66bf" providerId="LiveId" clId="{29A038D5-003C-41F1-8C8C-5CF012246A86}" dt="2025-08-19T10:08:22.658" v="634"/>
          <ac:spMkLst>
            <pc:docMk/>
            <pc:sldMk cId="26830804" sldId="276"/>
            <ac:spMk id="15" creationId="{8283DE3F-8738-42D8-9D86-B1BA18C39BCE}"/>
          </ac:spMkLst>
        </pc:spChg>
        <pc:picChg chg="add mod">
          <ac:chgData name="Gabriel Possato" userId="ef3a3b4aca9f66bf" providerId="LiveId" clId="{29A038D5-003C-41F1-8C8C-5CF012246A86}" dt="2025-08-19T10:10:30.614" v="641" actId="1076"/>
          <ac:picMkLst>
            <pc:docMk/>
            <pc:sldMk cId="26830804" sldId="276"/>
            <ac:picMk id="3" creationId="{47910CB6-7966-C117-E412-F68A1B7A88D0}"/>
          </ac:picMkLst>
        </pc:picChg>
        <pc:picChg chg="del">
          <ac:chgData name="Gabriel Possato" userId="ef3a3b4aca9f66bf" providerId="LiveId" clId="{29A038D5-003C-41F1-8C8C-5CF012246A86}" dt="2025-08-19T10:08:21.118" v="633" actId="478"/>
          <ac:picMkLst>
            <pc:docMk/>
            <pc:sldMk cId="26830804" sldId="276"/>
            <ac:picMk id="4" creationId="{41A8DA7E-1E27-44D3-AFFC-EF60C1D8E3B7}"/>
          </ac:picMkLst>
        </pc:picChg>
        <pc:picChg chg="del">
          <ac:chgData name="Gabriel Possato" userId="ef3a3b4aca9f66bf" providerId="LiveId" clId="{29A038D5-003C-41F1-8C8C-5CF012246A86}" dt="2025-08-19T10:08:20.341" v="632" actId="478"/>
          <ac:picMkLst>
            <pc:docMk/>
            <pc:sldMk cId="26830804" sldId="276"/>
            <ac:picMk id="8" creationId="{5540EC6A-7A2B-4EA0-8C90-B89F08C3182B}"/>
          </ac:picMkLst>
        </pc:picChg>
      </pc:sldChg>
      <pc:sldChg chg="addSp delSp modSp mod delAnim modAnim">
        <pc:chgData name="Gabriel Possato" userId="ef3a3b4aca9f66bf" providerId="LiveId" clId="{29A038D5-003C-41F1-8C8C-5CF012246A86}" dt="2025-08-19T10:18:49.400" v="746" actId="207"/>
        <pc:sldMkLst>
          <pc:docMk/>
          <pc:sldMk cId="296123272" sldId="283"/>
        </pc:sldMkLst>
        <pc:spChg chg="add mod">
          <ac:chgData name="Gabriel Possato" userId="ef3a3b4aca9f66bf" providerId="LiveId" clId="{29A038D5-003C-41F1-8C8C-5CF012246A86}" dt="2025-08-19T10:18:34.658" v="743" actId="207"/>
          <ac:spMkLst>
            <pc:docMk/>
            <pc:sldMk cId="296123272" sldId="283"/>
            <ac:spMk id="2" creationId="{6321AF70-59E8-16CE-6A58-F3F53874D95F}"/>
          </ac:spMkLst>
        </pc:spChg>
        <pc:spChg chg="add mod">
          <ac:chgData name="Gabriel Possato" userId="ef3a3b4aca9f66bf" providerId="LiveId" clId="{29A038D5-003C-41F1-8C8C-5CF012246A86}" dt="2025-08-19T10:18:38.966" v="744" actId="207"/>
          <ac:spMkLst>
            <pc:docMk/>
            <pc:sldMk cId="296123272" sldId="283"/>
            <ac:spMk id="3" creationId="{723EA854-4218-697F-39ED-12731AFB9319}"/>
          </ac:spMkLst>
        </pc:spChg>
        <pc:spChg chg="add mod">
          <ac:chgData name="Gabriel Possato" userId="ef3a3b4aca9f66bf" providerId="LiveId" clId="{29A038D5-003C-41F1-8C8C-5CF012246A86}" dt="2025-08-19T10:14:54.349" v="698" actId="207"/>
          <ac:spMkLst>
            <pc:docMk/>
            <pc:sldMk cId="296123272" sldId="283"/>
            <ac:spMk id="6" creationId="{AF383FC6-D95E-2EED-99C7-01158B9A8A60}"/>
          </ac:spMkLst>
        </pc:spChg>
        <pc:spChg chg="del mod">
          <ac:chgData name="Gabriel Possato" userId="ef3a3b4aca9f66bf" providerId="LiveId" clId="{29A038D5-003C-41F1-8C8C-5CF012246A86}" dt="2025-08-19T10:12:27.767" v="668" actId="478"/>
          <ac:spMkLst>
            <pc:docMk/>
            <pc:sldMk cId="296123272" sldId="283"/>
            <ac:spMk id="8" creationId="{B7509E9C-AA73-9550-D259-DDEB44E509D6}"/>
          </ac:spMkLst>
        </pc:spChg>
        <pc:spChg chg="add mod">
          <ac:chgData name="Gabriel Possato" userId="ef3a3b4aca9f66bf" providerId="LiveId" clId="{29A038D5-003C-41F1-8C8C-5CF012246A86}" dt="2025-08-19T10:18:44.532" v="745" actId="207"/>
          <ac:spMkLst>
            <pc:docMk/>
            <pc:sldMk cId="296123272" sldId="283"/>
            <ac:spMk id="9" creationId="{1DA28A34-D3E8-0491-0A1C-3F29FAD6348B}"/>
          </ac:spMkLst>
        </pc:spChg>
        <pc:spChg chg="add mod">
          <ac:chgData name="Gabriel Possato" userId="ef3a3b4aca9f66bf" providerId="LiveId" clId="{29A038D5-003C-41F1-8C8C-5CF012246A86}" dt="2025-08-19T10:18:49.400" v="746" actId="207"/>
          <ac:spMkLst>
            <pc:docMk/>
            <pc:sldMk cId="296123272" sldId="283"/>
            <ac:spMk id="10" creationId="{0B216EA3-081F-8310-5F5D-2D3AA341C006}"/>
          </ac:spMkLst>
        </pc:spChg>
        <pc:spChg chg="mod ord">
          <ac:chgData name="Gabriel Possato" userId="ef3a3b4aca9f66bf" providerId="LiveId" clId="{29A038D5-003C-41F1-8C8C-5CF012246A86}" dt="2025-08-19T10:16:54.365" v="728" actId="1076"/>
          <ac:spMkLst>
            <pc:docMk/>
            <pc:sldMk cId="296123272" sldId="283"/>
            <ac:spMk id="12" creationId="{E4E43933-D278-6B56-11A9-1FC8084949DC}"/>
          </ac:spMkLst>
        </pc:spChg>
        <pc:spChg chg="del mod">
          <ac:chgData name="Gabriel Possato" userId="ef3a3b4aca9f66bf" providerId="LiveId" clId="{29A038D5-003C-41F1-8C8C-5CF012246A86}" dt="2025-08-19T10:12:27.197" v="667" actId="478"/>
          <ac:spMkLst>
            <pc:docMk/>
            <pc:sldMk cId="296123272" sldId="283"/>
            <ac:spMk id="14" creationId="{F71254A2-5B27-A0C6-34C2-6ECA83F7426F}"/>
          </ac:spMkLst>
        </pc:spChg>
        <pc:spChg chg="del">
          <ac:chgData name="Gabriel Possato" userId="ef3a3b4aca9f66bf" providerId="LiveId" clId="{29A038D5-003C-41F1-8C8C-5CF012246A86}" dt="2025-08-19T10:12:29.020" v="670" actId="478"/>
          <ac:spMkLst>
            <pc:docMk/>
            <pc:sldMk cId="296123272" sldId="283"/>
            <ac:spMk id="15" creationId="{E9FAAC7C-18A3-4BE9-9031-DF619A052503}"/>
          </ac:spMkLst>
        </pc:spChg>
        <pc:spChg chg="del">
          <ac:chgData name="Gabriel Possato" userId="ef3a3b4aca9f66bf" providerId="LiveId" clId="{29A038D5-003C-41F1-8C8C-5CF012246A86}" dt="2025-08-19T10:12:29.555" v="671" actId="478"/>
          <ac:spMkLst>
            <pc:docMk/>
            <pc:sldMk cId="296123272" sldId="283"/>
            <ac:spMk id="17" creationId="{2B8DB9FE-2224-48AD-95B8-2ED4C76CD8DC}"/>
          </ac:spMkLst>
        </pc:spChg>
        <pc:spChg chg="del">
          <ac:chgData name="Gabriel Possato" userId="ef3a3b4aca9f66bf" providerId="LiveId" clId="{29A038D5-003C-41F1-8C8C-5CF012246A86}" dt="2025-08-19T10:12:28.339" v="669" actId="478"/>
          <ac:spMkLst>
            <pc:docMk/>
            <pc:sldMk cId="296123272" sldId="283"/>
            <ac:spMk id="22" creationId="{F5F17874-3736-4DEE-AB21-C32A2B77FA84}"/>
          </ac:spMkLst>
        </pc:spChg>
        <pc:picChg chg="mod">
          <ac:chgData name="Gabriel Possato" userId="ef3a3b4aca9f66bf" providerId="LiveId" clId="{29A038D5-003C-41F1-8C8C-5CF012246A86}" dt="2025-08-19T10:16:17.168" v="717" actId="1076"/>
          <ac:picMkLst>
            <pc:docMk/>
            <pc:sldMk cId="296123272" sldId="283"/>
            <ac:picMk id="4" creationId="{6251D919-106B-0F7A-D24E-A3506927896B}"/>
          </ac:picMkLst>
        </pc:picChg>
        <pc:picChg chg="mod ord">
          <ac:chgData name="Gabriel Possato" userId="ef3a3b4aca9f66bf" providerId="LiveId" clId="{29A038D5-003C-41F1-8C8C-5CF012246A86}" dt="2025-08-19T10:17:21.230" v="733" actId="1076"/>
          <ac:picMkLst>
            <pc:docMk/>
            <pc:sldMk cId="296123272" sldId="283"/>
            <ac:picMk id="13" creationId="{2D75845B-827C-0215-8D94-78754E4DF8BB}"/>
          </ac:picMkLst>
        </pc:picChg>
        <pc:picChg chg="mod ord">
          <ac:chgData name="Gabriel Possato" userId="ef3a3b4aca9f66bf" providerId="LiveId" clId="{29A038D5-003C-41F1-8C8C-5CF012246A86}" dt="2025-08-19T10:14:21.298" v="697" actId="1076"/>
          <ac:picMkLst>
            <pc:docMk/>
            <pc:sldMk cId="296123272" sldId="283"/>
            <ac:picMk id="16" creationId="{BBA9716F-8BBA-464C-8CD5-236AEBCE409F}"/>
          </ac:picMkLst>
        </pc:picChg>
        <pc:picChg chg="mod ord">
          <ac:chgData name="Gabriel Possato" userId="ef3a3b4aca9f66bf" providerId="LiveId" clId="{29A038D5-003C-41F1-8C8C-5CF012246A86}" dt="2025-08-19T10:17:04.097" v="729" actId="1076"/>
          <ac:picMkLst>
            <pc:docMk/>
            <pc:sldMk cId="296123272" sldId="283"/>
            <ac:picMk id="18" creationId="{351E7840-073C-0AE3-A310-EE2E61FAC229}"/>
          </ac:picMkLst>
        </pc:picChg>
        <pc:picChg chg="mod ord">
          <ac:chgData name="Gabriel Possato" userId="ef3a3b4aca9f66bf" providerId="LiveId" clId="{29A038D5-003C-41F1-8C8C-5CF012246A86}" dt="2025-08-19T10:17:37.771" v="737" actId="1076"/>
          <ac:picMkLst>
            <pc:docMk/>
            <pc:sldMk cId="296123272" sldId="283"/>
            <ac:picMk id="21" creationId="{A55A74A0-F35E-4AD7-B7A4-B5D67F5E3EB4}"/>
          </ac:picMkLst>
        </pc:picChg>
        <pc:picChg chg="mod ord">
          <ac:chgData name="Gabriel Possato" userId="ef3a3b4aca9f66bf" providerId="LiveId" clId="{29A038D5-003C-41F1-8C8C-5CF012246A86}" dt="2025-08-19T10:18:12.247" v="741" actId="1076"/>
          <ac:picMkLst>
            <pc:docMk/>
            <pc:sldMk cId="296123272" sldId="283"/>
            <ac:picMk id="23" creationId="{4080A65F-58BF-43AB-A2C4-8321B7ED5B0F}"/>
          </ac:picMkLst>
        </pc:picChg>
      </pc:sldChg>
      <pc:sldChg chg="modSp mod">
        <pc:chgData name="Gabriel Possato" userId="ef3a3b4aca9f66bf" providerId="LiveId" clId="{29A038D5-003C-41F1-8C8C-5CF012246A86}" dt="2025-08-19T11:32:51.573" v="2594" actId="255"/>
        <pc:sldMkLst>
          <pc:docMk/>
          <pc:sldMk cId="4001906892" sldId="288"/>
        </pc:sldMkLst>
        <pc:spChg chg="mod">
          <ac:chgData name="Gabriel Possato" userId="ef3a3b4aca9f66bf" providerId="LiveId" clId="{29A038D5-003C-41F1-8C8C-5CF012246A86}" dt="2025-08-19T11:32:51.573" v="2594" actId="255"/>
          <ac:spMkLst>
            <pc:docMk/>
            <pc:sldMk cId="4001906892" sldId="288"/>
            <ac:spMk id="3" creationId="{0717D4ED-6F3F-F455-3A7E-DD5060A10DE5}"/>
          </ac:spMkLst>
        </pc:spChg>
      </pc:sldChg>
      <pc:sldChg chg="modSp mod">
        <pc:chgData name="Gabriel Possato" userId="ef3a3b4aca9f66bf" providerId="LiveId" clId="{29A038D5-003C-41F1-8C8C-5CF012246A86}" dt="2025-08-19T11:29:39.975" v="2378" actId="1076"/>
        <pc:sldMkLst>
          <pc:docMk/>
          <pc:sldMk cId="295008319" sldId="290"/>
        </pc:sldMkLst>
        <pc:spChg chg="mod">
          <ac:chgData name="Gabriel Possato" userId="ef3a3b4aca9f66bf" providerId="LiveId" clId="{29A038D5-003C-41F1-8C8C-5CF012246A86}" dt="2025-08-19T11:29:39.975" v="2378" actId="1076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29A038D5-003C-41F1-8C8C-5CF012246A86}" dt="2025-08-19T11:29:26.260" v="2377" actId="255"/>
        <pc:sldMkLst>
          <pc:docMk/>
          <pc:sldMk cId="2958074683" sldId="291"/>
        </pc:sldMkLst>
        <pc:spChg chg="mod">
          <ac:chgData name="Gabriel Possato" userId="ef3a3b4aca9f66bf" providerId="LiveId" clId="{29A038D5-003C-41F1-8C8C-5CF012246A86}" dt="2025-08-19T11:29:26.260" v="2377" actId="255"/>
          <ac:spMkLst>
            <pc:docMk/>
            <pc:sldMk cId="2958074683" sldId="291"/>
            <ac:spMk id="3" creationId="{1AA30DA9-4205-44FD-53E4-48B1357E47A5}"/>
          </ac:spMkLst>
        </pc:spChg>
        <pc:spChg chg="mod">
          <ac:chgData name="Gabriel Possato" userId="ef3a3b4aca9f66bf" providerId="LiveId" clId="{29A038D5-003C-41F1-8C8C-5CF012246A86}" dt="2025-08-19T11:29:11.410" v="2376" actId="1076"/>
          <ac:spMkLst>
            <pc:docMk/>
            <pc:sldMk cId="2958074683" sldId="291"/>
            <ac:spMk id="25" creationId="{D48FCD9F-FE51-35ED-F18C-90D8F6440146}"/>
          </ac:spMkLst>
        </pc:spChg>
      </pc:sldChg>
      <pc:sldChg chg="addSp delSp modSp mod">
        <pc:chgData name="Gabriel Possato" userId="ef3a3b4aca9f66bf" providerId="LiveId" clId="{29A038D5-003C-41F1-8C8C-5CF012246A86}" dt="2025-08-19T10:09:52.541" v="636" actId="22"/>
        <pc:sldMkLst>
          <pc:docMk/>
          <pc:sldMk cId="4089363271" sldId="293"/>
        </pc:sldMkLst>
        <pc:spChg chg="add mod">
          <ac:chgData name="Gabriel Possato" userId="ef3a3b4aca9f66bf" providerId="LiveId" clId="{29A038D5-003C-41F1-8C8C-5CF012246A86}" dt="2025-08-19T10:08:01.986" v="629"/>
          <ac:spMkLst>
            <pc:docMk/>
            <pc:sldMk cId="4089363271" sldId="293"/>
            <ac:spMk id="2" creationId="{52284F05-8792-6405-16AD-3487344206B9}"/>
          </ac:spMkLst>
        </pc:spChg>
        <pc:spChg chg="mod">
          <ac:chgData name="Gabriel Possato" userId="ef3a3b4aca9f66bf" providerId="LiveId" clId="{29A038D5-003C-41F1-8C8C-5CF012246A86}" dt="2025-08-19T10:08:10.793" v="630"/>
          <ac:spMkLst>
            <pc:docMk/>
            <pc:sldMk cId="4089363271" sldId="293"/>
            <ac:spMk id="25" creationId="{3114BCE7-9F87-22DD-489D-16E45D1B9DB9}"/>
          </ac:spMkLst>
        </pc:spChg>
        <pc:picChg chg="add">
          <ac:chgData name="Gabriel Possato" userId="ef3a3b4aca9f66bf" providerId="LiveId" clId="{29A038D5-003C-41F1-8C8C-5CF012246A86}" dt="2025-08-19T10:09:52.541" v="636" actId="22"/>
          <ac:picMkLst>
            <pc:docMk/>
            <pc:sldMk cId="4089363271" sldId="293"/>
            <ac:picMk id="4" creationId="{EFC06C00-B197-8196-DE6E-C10F02B73919}"/>
          </ac:picMkLst>
        </pc:picChg>
        <pc:picChg chg="del">
          <ac:chgData name="Gabriel Possato" userId="ef3a3b4aca9f66bf" providerId="LiveId" clId="{29A038D5-003C-41F1-8C8C-5CF012246A86}" dt="2025-08-19T10:07:29.277" v="610" actId="478"/>
          <ac:picMkLst>
            <pc:docMk/>
            <pc:sldMk cId="4089363271" sldId="293"/>
            <ac:picMk id="8" creationId="{CBD7F56F-BCE6-43FE-9A40-96AB51FBDC25}"/>
          </ac:picMkLst>
        </pc:picChg>
        <pc:picChg chg="del">
          <ac:chgData name="Gabriel Possato" userId="ef3a3b4aca9f66bf" providerId="LiveId" clId="{29A038D5-003C-41F1-8C8C-5CF012246A86}" dt="2025-08-19T10:07:29.916" v="611" actId="478"/>
          <ac:picMkLst>
            <pc:docMk/>
            <pc:sldMk cId="4089363271" sldId="293"/>
            <ac:picMk id="9" creationId="{592D5871-A1E5-423C-98F3-23DC751B1549}"/>
          </ac:picMkLst>
        </pc:picChg>
      </pc:sldChg>
      <pc:sldChg chg="modSp mod">
        <pc:chgData name="Gabriel Possato" userId="ef3a3b4aca9f66bf" providerId="LiveId" clId="{29A038D5-003C-41F1-8C8C-5CF012246A86}" dt="2025-08-19T10:07:07.818" v="606" actId="20577"/>
        <pc:sldMkLst>
          <pc:docMk/>
          <pc:sldMk cId="182781621" sldId="294"/>
        </pc:sldMkLst>
        <pc:spChg chg="mod">
          <ac:chgData name="Gabriel Possato" userId="ef3a3b4aca9f66bf" providerId="LiveId" clId="{29A038D5-003C-41F1-8C8C-5CF012246A86}" dt="2025-08-19T10:07:07.818" v="606" actId="20577"/>
          <ac:spMkLst>
            <pc:docMk/>
            <pc:sldMk cId="182781621" sldId="294"/>
            <ac:spMk id="25" creationId="{D1149495-884F-ABCA-B62F-D2E563C5DE39}"/>
          </ac:spMkLst>
        </pc:spChg>
      </pc:sldChg>
      <pc:sldChg chg="addSp delSp modSp mod">
        <pc:chgData name="Gabriel Possato" userId="ef3a3b4aca9f66bf" providerId="LiveId" clId="{29A038D5-003C-41F1-8C8C-5CF012246A86}" dt="2025-08-19T10:20:42.547" v="754" actId="1076"/>
        <pc:sldMkLst>
          <pc:docMk/>
          <pc:sldMk cId="769102327" sldId="297"/>
        </pc:sldMkLst>
        <pc:spChg chg="del">
          <ac:chgData name="Gabriel Possato" userId="ef3a3b4aca9f66bf" providerId="LiveId" clId="{29A038D5-003C-41F1-8C8C-5CF012246A86}" dt="2025-08-19T10:19:29.990" v="747" actId="478"/>
          <ac:spMkLst>
            <pc:docMk/>
            <pc:sldMk cId="769102327" sldId="297"/>
            <ac:spMk id="9" creationId="{93C47972-85C7-45C0-BFD7-AF3A56B270A1}"/>
          </ac:spMkLst>
        </pc:spChg>
        <pc:picChg chg="add mod">
          <ac:chgData name="Gabriel Possato" userId="ef3a3b4aca9f66bf" providerId="LiveId" clId="{29A038D5-003C-41F1-8C8C-5CF012246A86}" dt="2025-08-19T10:20:42.547" v="754" actId="1076"/>
          <ac:picMkLst>
            <pc:docMk/>
            <pc:sldMk cId="769102327" sldId="297"/>
            <ac:picMk id="3" creationId="{8E552566-40AB-0193-571E-A4172FE7C4E3}"/>
          </ac:picMkLst>
        </pc:picChg>
        <pc:picChg chg="add mod">
          <ac:chgData name="Gabriel Possato" userId="ef3a3b4aca9f66bf" providerId="LiveId" clId="{29A038D5-003C-41F1-8C8C-5CF012246A86}" dt="2025-08-19T10:20:40.097" v="753" actId="1076"/>
          <ac:picMkLst>
            <pc:docMk/>
            <pc:sldMk cId="769102327" sldId="297"/>
            <ac:picMk id="5" creationId="{34F9E985-22B1-4BEC-C810-9CDFF8BA9783}"/>
          </ac:picMkLst>
        </pc:picChg>
      </pc:sldChg>
      <pc:sldChg chg="addSp delSp modSp mod modTransition">
        <pc:chgData name="Gabriel Possato" userId="ef3a3b4aca9f66bf" providerId="LiveId" clId="{29A038D5-003C-41F1-8C8C-5CF012246A86}" dt="2025-08-19T11:07:19.753" v="2238" actId="478"/>
        <pc:sldMkLst>
          <pc:docMk/>
          <pc:sldMk cId="3958301328" sldId="298"/>
        </pc:sldMkLst>
        <pc:spChg chg="mod">
          <ac:chgData name="Gabriel Possato" userId="ef3a3b4aca9f66bf" providerId="LiveId" clId="{29A038D5-003C-41F1-8C8C-5CF012246A86}" dt="2025-08-19T11:05:48.453" v="1735" actId="1076"/>
          <ac:spMkLst>
            <pc:docMk/>
            <pc:sldMk cId="3958301328" sldId="298"/>
            <ac:spMk id="12" creationId="{5C9BC9CE-CF4B-2DF0-C7EA-01F546735F1F}"/>
          </ac:spMkLst>
        </pc:spChg>
        <pc:picChg chg="add del mod">
          <ac:chgData name="Gabriel Possato" userId="ef3a3b4aca9f66bf" providerId="LiveId" clId="{29A038D5-003C-41F1-8C8C-5CF012246A86}" dt="2025-08-19T11:00:56.989" v="1720" actId="478"/>
          <ac:picMkLst>
            <pc:docMk/>
            <pc:sldMk cId="3958301328" sldId="298"/>
            <ac:picMk id="3" creationId="{82F6BB32-8E57-1572-5682-E47479E561F8}"/>
          </ac:picMkLst>
        </pc:picChg>
        <pc:picChg chg="del">
          <ac:chgData name="Gabriel Possato" userId="ef3a3b4aca9f66bf" providerId="LiveId" clId="{29A038D5-003C-41F1-8C8C-5CF012246A86}" dt="2025-08-19T10:57:48.533" v="768" actId="478"/>
          <ac:picMkLst>
            <pc:docMk/>
            <pc:sldMk cId="3958301328" sldId="298"/>
            <ac:picMk id="9" creationId="{C34873A7-95F5-407C-B397-E8A00890F097}"/>
          </ac:picMkLst>
        </pc:picChg>
        <pc:picChg chg="add mod">
          <ac:chgData name="Gabriel Possato" userId="ef3a3b4aca9f66bf" providerId="LiveId" clId="{29A038D5-003C-41F1-8C8C-5CF012246A86}" dt="2025-08-19T11:06:15.499" v="1745" actId="1037"/>
          <ac:picMkLst>
            <pc:docMk/>
            <pc:sldMk cId="3958301328" sldId="298"/>
            <ac:picMk id="11" creationId="{93012D00-39AE-1B5F-E9EA-3BFFFCC61C56}"/>
          </ac:picMkLst>
        </pc:picChg>
        <pc:cxnChg chg="add del">
          <ac:chgData name="Gabriel Possato" userId="ef3a3b4aca9f66bf" providerId="LiveId" clId="{29A038D5-003C-41F1-8C8C-5CF012246A86}" dt="2025-08-19T11:00:05.653" v="1703" actId="11529"/>
          <ac:cxnSpMkLst>
            <pc:docMk/>
            <pc:sldMk cId="3958301328" sldId="298"/>
            <ac:cxnSpMk id="5" creationId="{AADF6F0A-7019-7CB6-D1BF-E80339A4A15D}"/>
          </ac:cxnSpMkLst>
        </pc:cxnChg>
        <pc:cxnChg chg="add del mod ord">
          <ac:chgData name="Gabriel Possato" userId="ef3a3b4aca9f66bf" providerId="LiveId" clId="{29A038D5-003C-41F1-8C8C-5CF012246A86}" dt="2025-08-19T11:07:19.753" v="2238" actId="478"/>
          <ac:cxnSpMkLst>
            <pc:docMk/>
            <pc:sldMk cId="3958301328" sldId="298"/>
            <ac:cxnSpMk id="8" creationId="{B0EE3758-5D22-8A66-8ECA-D6A2D8331481}"/>
          </ac:cxnSpMkLst>
        </pc:cxnChg>
      </pc:sldChg>
      <pc:sldChg chg="del">
        <pc:chgData name="Gabriel Possato" userId="ef3a3b4aca9f66bf" providerId="LiveId" clId="{29A038D5-003C-41F1-8C8C-5CF012246A86}" dt="2025-08-19T10:57:49.713" v="769" actId="47"/>
        <pc:sldMkLst>
          <pc:docMk/>
          <pc:sldMk cId="3435748547" sldId="299"/>
        </pc:sldMkLst>
      </pc:sldChg>
      <pc:sldChg chg="del">
        <pc:chgData name="Gabriel Possato" userId="ef3a3b4aca9f66bf" providerId="LiveId" clId="{29A038D5-003C-41F1-8C8C-5CF012246A86}" dt="2025-08-19T10:57:50.594" v="770" actId="47"/>
        <pc:sldMkLst>
          <pc:docMk/>
          <pc:sldMk cId="2299185487" sldId="300"/>
        </pc:sldMkLst>
      </pc:sldChg>
      <pc:sldChg chg="modSp add mod ord">
        <pc:chgData name="Gabriel Possato" userId="ef3a3b4aca9f66bf" providerId="LiveId" clId="{29A038D5-003C-41F1-8C8C-5CF012246A86}" dt="2025-08-19T10:06:29.251" v="597" actId="207"/>
        <pc:sldMkLst>
          <pc:docMk/>
          <pc:sldMk cId="2553038069" sldId="301"/>
        </pc:sldMkLst>
        <pc:spChg chg="mod">
          <ac:chgData name="Gabriel Possato" userId="ef3a3b4aca9f66bf" providerId="LiveId" clId="{29A038D5-003C-41F1-8C8C-5CF012246A86}" dt="2025-08-19T10:06:29.251" v="597" actId="207"/>
          <ac:spMkLst>
            <pc:docMk/>
            <pc:sldMk cId="2553038069" sldId="301"/>
            <ac:spMk id="25" creationId="{A3DEE9AB-AE39-047C-030B-A3B653346FA9}"/>
          </ac:spMkLst>
        </pc:spChg>
      </pc:sldChg>
      <pc:sldChg chg="addSp delSp modSp add mod ord">
        <pc:chgData name="Gabriel Possato" userId="ef3a3b4aca9f66bf" providerId="LiveId" clId="{29A038D5-003C-41F1-8C8C-5CF012246A86}" dt="2025-08-19T10:48:27.139" v="764" actId="1076"/>
        <pc:sldMkLst>
          <pc:docMk/>
          <pc:sldMk cId="935024129" sldId="302"/>
        </pc:sldMkLst>
        <pc:picChg chg="add mod">
          <ac:chgData name="Gabriel Possato" userId="ef3a3b4aca9f66bf" providerId="LiveId" clId="{29A038D5-003C-41F1-8C8C-5CF012246A86}" dt="2025-08-19T10:48:27.139" v="764" actId="1076"/>
          <ac:picMkLst>
            <pc:docMk/>
            <pc:sldMk cId="935024129" sldId="302"/>
            <ac:picMk id="3" creationId="{7BA3482D-A3D4-8A7A-16E6-14FACC6911B4}"/>
          </ac:picMkLst>
        </pc:picChg>
        <pc:picChg chg="del">
          <ac:chgData name="Gabriel Possato" userId="ef3a3b4aca9f66bf" providerId="LiveId" clId="{29A038D5-003C-41F1-8C8C-5CF012246A86}" dt="2025-08-19T10:48:05.939" v="758" actId="478"/>
          <ac:picMkLst>
            <pc:docMk/>
            <pc:sldMk cId="935024129" sldId="302"/>
            <ac:picMk id="9" creationId="{ECAC699E-D3D9-E3AB-E62C-D305EE8F4F15}"/>
          </ac:picMkLst>
        </pc:picChg>
      </pc:sldChg>
      <pc:sldChg chg="delSp modSp add mod modTransition">
        <pc:chgData name="Gabriel Possato" userId="ef3a3b4aca9f66bf" providerId="LiveId" clId="{29A038D5-003C-41F1-8C8C-5CF012246A86}" dt="2025-08-19T11:07:38.135" v="2240"/>
        <pc:sldMkLst>
          <pc:docMk/>
          <pc:sldMk cId="1204568024" sldId="303"/>
        </pc:sldMkLst>
        <pc:picChg chg="mod">
          <ac:chgData name="Gabriel Possato" userId="ef3a3b4aca9f66bf" providerId="LiveId" clId="{29A038D5-003C-41F1-8C8C-5CF012246A86}" dt="2025-08-19T11:06:43.436" v="1979" actId="1038"/>
          <ac:picMkLst>
            <pc:docMk/>
            <pc:sldMk cId="1204568024" sldId="303"/>
            <ac:picMk id="11" creationId="{94881FCE-7C78-8815-2BA1-7C9373A6469A}"/>
          </ac:picMkLst>
        </pc:picChg>
        <pc:cxnChg chg="del mod">
          <ac:chgData name="Gabriel Possato" userId="ef3a3b4aca9f66bf" providerId="LiveId" clId="{29A038D5-003C-41F1-8C8C-5CF012246A86}" dt="2025-08-19T11:07:17.162" v="2237" actId="478"/>
          <ac:cxnSpMkLst>
            <pc:docMk/>
            <pc:sldMk cId="1204568024" sldId="303"/>
            <ac:cxnSpMk id="8" creationId="{1064EA70-CEBB-E39F-938C-5EA571838573}"/>
          </ac:cxnSpMkLst>
        </pc:cxnChg>
      </pc:sldChg>
      <pc:sldChg chg="delSp modSp add mod modTransition">
        <pc:chgData name="Gabriel Possato" userId="ef3a3b4aca9f66bf" providerId="LiveId" clId="{29A038D5-003C-41F1-8C8C-5CF012246A86}" dt="2025-08-19T11:07:43.416" v="2242"/>
        <pc:sldMkLst>
          <pc:docMk/>
          <pc:sldMk cId="3709507606" sldId="304"/>
        </pc:sldMkLst>
        <pc:picChg chg="mod">
          <ac:chgData name="Gabriel Possato" userId="ef3a3b4aca9f66bf" providerId="LiveId" clId="{29A038D5-003C-41F1-8C8C-5CF012246A86}" dt="2025-08-19T11:07:05.538" v="2235" actId="1037"/>
          <ac:picMkLst>
            <pc:docMk/>
            <pc:sldMk cId="3709507606" sldId="304"/>
            <ac:picMk id="11" creationId="{43F67BE5-BC0F-E8C3-D251-809B14FE68C5}"/>
          </ac:picMkLst>
        </pc:picChg>
        <pc:cxnChg chg="del mod">
          <ac:chgData name="Gabriel Possato" userId="ef3a3b4aca9f66bf" providerId="LiveId" clId="{29A038D5-003C-41F1-8C8C-5CF012246A86}" dt="2025-08-19T11:07:13.323" v="2236" actId="478"/>
          <ac:cxnSpMkLst>
            <pc:docMk/>
            <pc:sldMk cId="3709507606" sldId="304"/>
            <ac:cxnSpMk id="8" creationId="{87CAA6C5-0A92-B757-38E5-17777D8D5897}"/>
          </ac:cxnSpMkLst>
        </pc:cxnChg>
      </pc:sldChg>
    </pc:docChg>
  </pc:docChgLst>
  <pc:docChgLst>
    <pc:chgData name="Gabriel Possato" userId="ef3a3b4aca9f66bf" providerId="LiveId" clId="{1CFF9118-8874-44C0-AFAC-0D4D9C18928E}"/>
    <pc:docChg chg="modSld sldOrd">
      <pc:chgData name="Gabriel Possato" userId="ef3a3b4aca9f66bf" providerId="LiveId" clId="{1CFF9118-8874-44C0-AFAC-0D4D9C18928E}" dt="2025-08-19T16:46:37.481" v="14"/>
      <pc:docMkLst>
        <pc:docMk/>
      </pc:docMkLst>
      <pc:sldChg chg="ord">
        <pc:chgData name="Gabriel Possato" userId="ef3a3b4aca9f66bf" providerId="LiveId" clId="{1CFF9118-8874-44C0-AFAC-0D4D9C18928E}" dt="2025-08-19T16:46:37.481" v="14"/>
        <pc:sldMkLst>
          <pc:docMk/>
          <pc:sldMk cId="4094270693" sldId="256"/>
        </pc:sldMkLst>
      </pc:sldChg>
      <pc:sldChg chg="modSp mod ord">
        <pc:chgData name="Gabriel Possato" userId="ef3a3b4aca9f66bf" providerId="LiveId" clId="{1CFF9118-8874-44C0-AFAC-0D4D9C18928E}" dt="2025-08-19T16:46:37.481" v="14"/>
        <pc:sldMkLst>
          <pc:docMk/>
          <pc:sldMk cId="2760619653" sldId="258"/>
        </pc:sldMkLst>
        <pc:spChg chg="mod">
          <ac:chgData name="Gabriel Possato" userId="ef3a3b4aca9f66bf" providerId="LiveId" clId="{1CFF9118-8874-44C0-AFAC-0D4D9C18928E}" dt="2025-08-19T16:44:58.723" v="6" actId="1076"/>
          <ac:spMkLst>
            <pc:docMk/>
            <pc:sldMk cId="2760619653" sldId="258"/>
            <ac:spMk id="2" creationId="{260BC6D2-C86F-0140-274F-90681278BA3D}"/>
          </ac:spMkLst>
        </pc:spChg>
        <pc:spChg chg="mod">
          <ac:chgData name="Gabriel Possato" userId="ef3a3b4aca9f66bf" providerId="LiveId" clId="{1CFF9118-8874-44C0-AFAC-0D4D9C18928E}" dt="2025-08-19T16:45:33.941" v="9" actId="1076"/>
          <ac:spMkLst>
            <pc:docMk/>
            <pc:sldMk cId="2760619653" sldId="258"/>
            <ac:spMk id="3" creationId="{1A3D415F-1329-A938-A952-567029BA0BCC}"/>
          </ac:spMkLst>
        </pc:spChg>
        <pc:spChg chg="mod">
          <ac:chgData name="Gabriel Possato" userId="ef3a3b4aca9f66bf" providerId="LiveId" clId="{1CFF9118-8874-44C0-AFAC-0D4D9C18928E}" dt="2025-08-19T16:44:26.867" v="1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1CFF9118-8874-44C0-AFAC-0D4D9C18928E}" dt="2025-08-19T16:46:13.031" v="12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1CFF9118-8874-44C0-AFAC-0D4D9C18928E}" dt="2025-08-19T16:45:43.345" v="10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4086214157" sldId="260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788728806" sldId="261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681383669" sldId="263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760480792" sldId="265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17547688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97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F7AA-740C-BD72-5FF0-C281803F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A603F-700B-5543-D8C9-E9379E8A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BFBA5-BBFD-F87B-8C0E-A5C9F7E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0B66F7-87B2-069D-E8AD-3EB3EF01E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54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7F2E7-EBC7-0C9A-6E70-63B84FE6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5610FDB-1142-8128-9F87-87B2847DA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D5CEC21-5268-C073-7C5B-F462055F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33D42F-9D20-4639-217D-8D57839FD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746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06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0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CEB7-7CF3-CF39-D7D0-5BF8DB371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0924C9-C96C-A3C1-EDFF-C80EF951D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4FD914-AE3C-DE43-E786-953813CB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B89A8B-3892-EA5A-B839-F20205F3A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965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2D66-1894-0133-3720-33F5B659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979685-4EB3-ACDC-10A4-963BDE8E5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95B98F-E9A5-13E7-E283-82FE6C40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E54383-5822-6FDD-F9AC-A03FE9DB9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524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F192-7D68-021E-6F7C-96E964CB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654B11-4231-BAAE-50C0-8BE32170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A4E8F1-FC88-0E83-78BA-EAD6CB4C5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5E2223-4995-A04B-2A8B-1877A1FEF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201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6E6A-5DB9-7215-D17B-79F44839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54E778-9AF9-DCBA-45B8-149C14454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FC2513D-4933-C075-BF32-13C5000EE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1D057C-2595-8D4A-74EC-CB17139A0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463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</a:t>
            </a:r>
            <a:r>
              <a:rPr lang="pt-BR" sz="2800" b="1" dirty="0" err="1">
                <a:latin typeface="Arial Nova Light" panose="020B0304020202020204" pitchFamily="34" charset="0"/>
              </a:rPr>
              <a:t>Possato</a:t>
            </a:r>
            <a:r>
              <a:rPr lang="pt-BR" sz="2800" b="1">
                <a:latin typeface="Arial Nova Light" panose="020B0304020202020204" pitchFamily="34" charset="0"/>
              </a:rPr>
              <a:t>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442247"/>
            <a:ext cx="71243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700">
                <a:latin typeface="Arial Nova Light" panose="020B0304020202020204" pitchFamily="34" charset="0"/>
              </a:rPr>
              <a:t>Pretendemos proporcionar </a:t>
            </a:r>
            <a:r>
              <a:rPr lang="pt-BR" sz="3700" b="1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700">
                <a:latin typeface="Arial Nova Light" panose="020B0304020202020204" pitchFamily="34" charset="0"/>
              </a:rPr>
              <a:t>permitindo a </a:t>
            </a:r>
            <a:r>
              <a:rPr lang="pt-BR" sz="3700" b="1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700">
                <a:latin typeface="Arial Nova Light" panose="020B0304020202020204" pitchFamily="34" charset="0"/>
              </a:rPr>
              <a:t>auxiliando os usuários a atingirem seus objetivos nutricionais de forma prática e eficiente. 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D1DDB5-787E-4DB9-8775-E25F5A9FBD05}"/>
              </a:ext>
            </a:extLst>
          </p:cNvPr>
          <p:cNvSpPr txBox="1"/>
          <p:nvPr/>
        </p:nvSpPr>
        <p:spPr>
          <a:xfrm>
            <a:off x="7943476" y="4861755"/>
            <a:ext cx="3276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Amigos </a:t>
            </a:r>
            <a:r>
              <a:rPr lang="pt-BR" sz="1000">
                <a:latin typeface="Arial Nova Light" panose="020B0304020202020204" pitchFamily="34" charset="0"/>
              </a:rPr>
              <a:t>- Fonte: https://encrypted-tbn1.gstatic.com/</a:t>
            </a:r>
            <a:r>
              <a:rPr lang="pt-BR" sz="1000" err="1">
                <a:latin typeface="Arial Nova Light" panose="020B0304020202020204" pitchFamily="34" charset="0"/>
              </a:rPr>
              <a:t>images?q</a:t>
            </a:r>
            <a:r>
              <a:rPr lang="pt-BR" sz="1000">
                <a:latin typeface="Arial Nova Light" panose="020B0304020202020204" pitchFamily="34" charset="0"/>
              </a:rPr>
              <a:t>=tbn:ANd9GcRB4Y9UCZ4ucKMvKs835KKlLplJ4m0XfP0r7k1nTO4XLBR-3C-b)</a:t>
            </a:r>
          </a:p>
        </p:txBody>
      </p:sp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Específicos e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 Software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62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Específicos e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 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C867D9-C8D6-E153-B0F7-FF0B3CA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731" y="2662130"/>
            <a:ext cx="7792537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Específicos e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 Software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C06C00-B197-8196-DE6E-C10F02B73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15" y="2381104"/>
            <a:ext cx="747816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632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B36F1-A821-FAF3-3204-46792417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D151FBD-0A8E-D4A1-3842-4A7A2698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D4DC3-17CA-EA09-1688-9457457BDC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BE67F6A-446E-4D54-B8ED-F96C5DCD72B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Específicos e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 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70C626-E324-A2D1-9FB0-A3F0BFC7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3" y="2533525"/>
            <a:ext cx="751627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11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Específicos e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 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910CB6-7966-C117-E412-F68A1B7A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1" y="1575213"/>
            <a:ext cx="6851137" cy="43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20673-C23E-3713-392F-2749E398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6532A95-55D4-BCD6-483B-902CEB3C6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2576522-F2DA-9450-228C-CE6D76742B92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3DEE9AB-AE39-047C-030B-A3B653346FA9}"/>
              </a:ext>
            </a:extLst>
          </p:cNvPr>
          <p:cNvSpPr txBox="1"/>
          <p:nvPr/>
        </p:nvSpPr>
        <p:spPr>
          <a:xfrm>
            <a:off x="819150" y="294425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A509008-BAF9-F282-AF1F-D919A08EC892}"/>
              </a:ext>
            </a:extLst>
          </p:cNvPr>
          <p:cNvCxnSpPr/>
          <p:nvPr/>
        </p:nvCxnSpPr>
        <p:spPr>
          <a:xfrm>
            <a:off x="1430274" y="393007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0380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1052282" y="1603785"/>
            <a:ext cx="1825215" cy="18252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385" y="1906016"/>
            <a:ext cx="1043008" cy="122075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321AF70-59E8-16CE-6A58-F3F53874D95F}"/>
              </a:ext>
            </a:extLst>
          </p:cNvPr>
          <p:cNvSpPr/>
          <p:nvPr/>
        </p:nvSpPr>
        <p:spPr>
          <a:xfrm>
            <a:off x="5183392" y="1603785"/>
            <a:ext cx="1825215" cy="18252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23EA854-4218-697F-39ED-12731AFB9319}"/>
              </a:ext>
            </a:extLst>
          </p:cNvPr>
          <p:cNvSpPr/>
          <p:nvPr/>
        </p:nvSpPr>
        <p:spPr>
          <a:xfrm>
            <a:off x="9314502" y="1603784"/>
            <a:ext cx="1825215" cy="1825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F383FC6-D95E-2EED-99C7-01158B9A8A60}"/>
              </a:ext>
            </a:extLst>
          </p:cNvPr>
          <p:cNvSpPr/>
          <p:nvPr/>
        </p:nvSpPr>
        <p:spPr>
          <a:xfrm>
            <a:off x="1052282" y="3961508"/>
            <a:ext cx="1825215" cy="18252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DA28A34-D3E8-0491-0A1C-3F29FAD6348B}"/>
              </a:ext>
            </a:extLst>
          </p:cNvPr>
          <p:cNvSpPr/>
          <p:nvPr/>
        </p:nvSpPr>
        <p:spPr>
          <a:xfrm>
            <a:off x="5183392" y="3961508"/>
            <a:ext cx="1825215" cy="1825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216EA3-081F-8310-5F5D-2D3AA341C006}"/>
              </a:ext>
            </a:extLst>
          </p:cNvPr>
          <p:cNvSpPr/>
          <p:nvPr/>
        </p:nvSpPr>
        <p:spPr>
          <a:xfrm>
            <a:off x="9314502" y="3961508"/>
            <a:ext cx="1825215" cy="18252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BA9716F-8BBA-464C-8CD5-236AEBCE4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6" y="4482298"/>
            <a:ext cx="1456446" cy="77191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3008" y="1833400"/>
            <a:ext cx="1365982" cy="1365982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975" y="1774257"/>
            <a:ext cx="1484268" cy="1484268"/>
          </a:xfrm>
          <a:prstGeom prst="rect">
            <a:avLst/>
          </a:prstGeom>
        </p:spPr>
      </p:pic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55A74A0-F35E-4AD7-B7A4-B5D67F5E3EB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304512"/>
            <a:ext cx="1127487" cy="1127487"/>
          </a:xfrm>
          <a:prstGeom prst="rect">
            <a:avLst/>
          </a:prstGeom>
        </p:spPr>
      </p:pic>
      <p:pic>
        <p:nvPicPr>
          <p:cNvPr id="23" name="Imagem 2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080A65F-58BF-43AB-A2C4-8321B7ED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4" y="4295710"/>
            <a:ext cx="1145090" cy="11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393007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2900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552566-40AB-0193-571E-A4172FE7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91" y="1508265"/>
            <a:ext cx="7544853" cy="24768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F9E985-22B1-4BEC-C810-9CDFF8BA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97" y="4072975"/>
            <a:ext cx="764964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2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39573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0000">
            <a:off x="9754172" y="678485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2274" flipV="1">
            <a:off x="9757638" y="4816275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193031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5375138" y="3500149"/>
            <a:ext cx="259572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700" b="1" dirty="0">
                <a:solidFill>
                  <a:srgbClr val="525252"/>
                </a:solidFill>
                <a:latin typeface="Arial Nova Light"/>
              </a:rPr>
              <a:t>Tecnologias</a:t>
            </a:r>
            <a:endParaRPr lang="pt-BR" sz="2700" dirty="0"/>
          </a:p>
          <a:p>
            <a:r>
              <a:rPr lang="pt-BR" sz="2700" b="1" dirty="0">
                <a:solidFill>
                  <a:srgbClr val="525252"/>
                </a:solidFill>
                <a:latin typeface="Arial Nova Light"/>
              </a:rPr>
              <a:t>Utilizadas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681066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62633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193031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375138" y="2309744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Objetivo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3D415F-1329-A938-A952-567029BA0BCC}"/>
              </a:ext>
            </a:extLst>
          </p:cNvPr>
          <p:cNvSpPr txBox="1"/>
          <p:nvPr/>
        </p:nvSpPr>
        <p:spPr>
          <a:xfrm flipH="1">
            <a:off x="8755607" y="1925023"/>
            <a:ext cx="20935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Objetivos Específicos e</a:t>
            </a:r>
          </a:p>
          <a:p>
            <a:r>
              <a:rPr lang="pt-BR" sz="26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Software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681066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1887102" y="2125078"/>
            <a:ext cx="199822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Problema e </a:t>
            </a:r>
          </a:p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Justificativa</a:t>
            </a:r>
            <a:endParaRPr lang="pt-BR" sz="2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893535-EABB-43FC-9BD9-37E0BAAF5C60}"/>
              </a:ext>
            </a:extLst>
          </p:cNvPr>
          <p:cNvSpPr txBox="1"/>
          <p:nvPr/>
        </p:nvSpPr>
        <p:spPr>
          <a:xfrm flipH="1">
            <a:off x="1887102" y="3715593"/>
            <a:ext cx="20996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/>
              </a:rPr>
              <a:t>Metodologia</a:t>
            </a:r>
            <a:endParaRPr lang="pt-BR" dirty="0"/>
          </a:p>
        </p:txBody>
      </p:sp>
      <p:sp>
        <p:nvSpPr>
          <p:cNvPr id="4" name="Google Shape;342;p23">
            <a:extLst>
              <a:ext uri="{FF2B5EF4-FFF2-40B4-BE49-F238E27FC236}">
                <a16:creationId xmlns:a16="http://schemas.microsoft.com/office/drawing/2014/main" id="{D33BB09A-45C0-8D11-0238-7FAE3FDA30E8}"/>
              </a:ext>
            </a:extLst>
          </p:cNvPr>
          <p:cNvSpPr/>
          <p:nvPr/>
        </p:nvSpPr>
        <p:spPr>
          <a:xfrm>
            <a:off x="8061535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6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2A00A1-6A89-CAEA-15C5-D06730BC0604}"/>
              </a:ext>
            </a:extLst>
          </p:cNvPr>
          <p:cNvSpPr txBox="1"/>
          <p:nvPr/>
        </p:nvSpPr>
        <p:spPr>
          <a:xfrm flipH="1">
            <a:off x="8755607" y="3715593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14" name="Google Shape;342;p23">
            <a:extLst>
              <a:ext uri="{FF2B5EF4-FFF2-40B4-BE49-F238E27FC236}">
                <a16:creationId xmlns:a16="http://schemas.microsoft.com/office/drawing/2014/main" id="{2DF2784A-DD15-193D-DEB1-6CF0290E707C}"/>
              </a:ext>
            </a:extLst>
          </p:cNvPr>
          <p:cNvSpPr/>
          <p:nvPr/>
        </p:nvSpPr>
        <p:spPr>
          <a:xfrm>
            <a:off x="1193031" y="4973700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7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41A872-2595-EAD1-3832-F9CE93844743}"/>
              </a:ext>
            </a:extLst>
          </p:cNvPr>
          <p:cNvSpPr txBox="1"/>
          <p:nvPr/>
        </p:nvSpPr>
        <p:spPr>
          <a:xfrm flipH="1">
            <a:off x="1887102" y="5059126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E2184-0A7A-3957-DCD9-73F98FF0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A7D232E-A8F7-1BC4-4606-C77AB158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7B3AADD-9BF9-E550-0E4D-CCA5211E3263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FB8FA9-EA50-F41F-5407-CA20E3CC4CB4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7BA3482D-A3D4-8A7A-16E6-14FACC691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" y="2096195"/>
            <a:ext cx="10360152" cy="26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41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705B4-2AB4-F17A-6296-A6837834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6C54B1D-69BA-919C-5CEA-3C34C82C4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9BC9CE-CF4B-2DF0-C7EA-01F546735F1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B9AA83D-E6B1-5C37-77B1-1DD951EDD697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012D00-39AE-1B5F-E9EA-3BFFFCC6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9" y="1413995"/>
            <a:ext cx="48257843" cy="4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AC3FD-8E47-ED25-E439-0E3E20D65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6FEC8E1-CE0B-C978-210A-9942D253B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B4E9B9F-5D3D-95EE-4BFD-84F0E75C0C3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BAA423-6617-75D1-369D-563ADA774438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4881FCE-7C78-8815-2BA1-7C9373A6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7913" y="1413995"/>
            <a:ext cx="48257843" cy="4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6802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79D1E-07C0-7645-54AC-ADAB01DD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89783DF-B068-FC13-9E1A-6DE54702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8321E35-75D6-15E2-5CB1-69AD2790A32D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BF26D3-699A-503A-E47A-4D07B8C26A19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F67BE5-BC0F-E8C3-D251-809B14FE6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5984" y="1413995"/>
            <a:ext cx="48257843" cy="4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07606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819150" y="1497702"/>
            <a:ext cx="10553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Arial Nova Light" panose="020B0304020202020204" pitchFamily="34" charset="0"/>
              </a:rPr>
              <a:t>Com o desenvolvimento deste aplicativo,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criamos uma solução eficiente, acessível e adaptada às necessidades dos usuários. </a:t>
            </a:r>
            <a:r>
              <a:rPr lang="pt-BR" sz="3600" dirty="0">
                <a:latin typeface="Arial Nova Light" panose="020B0304020202020204" pitchFamily="34" charset="0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36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10523"/>
            <a:ext cx="10553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Calorie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counting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made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easy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Should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you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keto</a:t>
            </a:r>
            <a:r>
              <a:rPr lang="pt-BR" sz="2400" b="1" dirty="0">
                <a:latin typeface="Arial Nova Light" panose="020B0304020202020204" pitchFamily="34" charset="0"/>
              </a:rPr>
              <a:t> diet.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should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you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keto</a:t>
            </a:r>
            <a:r>
              <a:rPr lang="pt-BR" sz="24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MANUAL MSD. </a:t>
            </a:r>
            <a:r>
              <a:rPr lang="pt-BR" sz="2400" dirty="0" err="1">
                <a:latin typeface="Arial Nova Light" panose="020B0304020202020204" pitchFamily="34" charset="0"/>
              </a:rPr>
              <a:t>Shauna</a:t>
            </a:r>
            <a:r>
              <a:rPr lang="pt-BR" sz="2400" dirty="0">
                <a:latin typeface="Arial Nova Light" panose="020B0304020202020204" pitchFamily="34" charset="0"/>
              </a:rPr>
              <a:t> M. Levy, MD, MS, et al; </a:t>
            </a:r>
            <a:r>
              <a:rPr lang="pt-BR" sz="2400" b="1" dirty="0">
                <a:latin typeface="Arial Nova Light" panose="020B0304020202020204" pitchFamily="34" charset="0"/>
              </a:rPr>
              <a:t>Obesidade.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400" dirty="0" err="1">
                <a:latin typeface="Arial Nova Light" panose="020B0304020202020204" pitchFamily="34" charset="0"/>
              </a:rPr>
              <a:t>pt</a:t>
            </a:r>
            <a:r>
              <a:rPr lang="pt-BR" sz="24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3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3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300" i="1" dirty="0" err="1">
                <a:latin typeface="Arial Nova Light" panose="020B0304020202020204" pitchFamily="34" charset="0"/>
              </a:rPr>
              <a:t>Vigitel</a:t>
            </a:r>
            <a:r>
              <a:rPr lang="pt-BR" sz="23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3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300" dirty="0" err="1">
                <a:latin typeface="Arial Nova Light" panose="020B0304020202020204" pitchFamily="34" charset="0"/>
              </a:rPr>
              <a:t>Vigitel</a:t>
            </a:r>
            <a:r>
              <a:rPr lang="pt-BR" sz="23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300" dirty="0">
              <a:latin typeface="Arial Nova Light" panose="020B0304020202020204" pitchFamily="34" charset="0"/>
            </a:endParaRPr>
          </a:p>
          <a:p>
            <a:pPr algn="just"/>
            <a:r>
              <a:rPr lang="pt-BR" sz="2300" dirty="0">
                <a:latin typeface="Arial Nova Light" panose="020B0304020202020204" pitchFamily="34" charset="0"/>
              </a:rPr>
              <a:t>SOLAN, Matthew. </a:t>
            </a:r>
            <a:r>
              <a:rPr lang="pt-BR" sz="2300" b="1" dirty="0" err="1">
                <a:latin typeface="Arial Nova Light" panose="020B0304020202020204" pitchFamily="34" charset="0"/>
              </a:rPr>
              <a:t>Can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fasting</a:t>
            </a:r>
            <a:r>
              <a:rPr lang="pt-BR" sz="2300" b="1" dirty="0">
                <a:latin typeface="Arial Nova Light" panose="020B0304020202020204" pitchFamily="34" charset="0"/>
              </a:rPr>
              <a:t> help </a:t>
            </a:r>
            <a:r>
              <a:rPr lang="pt-BR" sz="2300" b="1" dirty="0" err="1">
                <a:latin typeface="Arial Nova Light" panose="020B0304020202020204" pitchFamily="34" charset="0"/>
              </a:rPr>
              <a:t>with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weight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loss</a:t>
            </a:r>
            <a:r>
              <a:rPr lang="pt-BR" sz="2300" b="1" dirty="0">
                <a:latin typeface="Arial Nova Light" panose="020B0304020202020204" pitchFamily="34" charset="0"/>
              </a:rPr>
              <a:t>. </a:t>
            </a:r>
            <a:r>
              <a:rPr lang="pt-BR" sz="23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300" dirty="0" err="1">
                <a:latin typeface="Arial Nova Light" panose="020B0304020202020204" pitchFamily="34" charset="0"/>
              </a:rPr>
              <a:t>staying-healthy</a:t>
            </a:r>
            <a:r>
              <a:rPr lang="pt-BR" sz="2300" dirty="0">
                <a:latin typeface="Arial Nova Light" panose="020B0304020202020204" pitchFamily="34" charset="0"/>
              </a:rPr>
              <a:t>/</a:t>
            </a:r>
            <a:r>
              <a:rPr lang="pt-BR" sz="2300" dirty="0" err="1">
                <a:latin typeface="Arial Nova Light" panose="020B0304020202020204" pitchFamily="34" charset="0"/>
              </a:rPr>
              <a:t>can</a:t>
            </a:r>
            <a:r>
              <a:rPr lang="pt-BR" sz="2300" dirty="0">
                <a:latin typeface="Arial Nova Light" panose="020B0304020202020204" pitchFamily="34" charset="0"/>
              </a:rPr>
              <a:t>-</a:t>
            </a:r>
            <a:r>
              <a:rPr lang="pt-BR" sz="2300" dirty="0" err="1">
                <a:latin typeface="Arial Nova Light" panose="020B0304020202020204" pitchFamily="34" charset="0"/>
              </a:rPr>
              <a:t>intermittent</a:t>
            </a:r>
            <a:r>
              <a:rPr lang="pt-BR" sz="2300" dirty="0">
                <a:latin typeface="Arial Nova Light" panose="020B0304020202020204" pitchFamily="34" charset="0"/>
              </a:rPr>
              <a:t>-</a:t>
            </a:r>
            <a:r>
              <a:rPr lang="pt-BR" sz="2300" dirty="0" err="1">
                <a:latin typeface="Arial Nova Light" panose="020B0304020202020204" pitchFamily="34" charset="0"/>
              </a:rPr>
              <a:t>fasting</a:t>
            </a:r>
            <a:r>
              <a:rPr lang="pt-BR" sz="2300" dirty="0">
                <a:latin typeface="Arial Nova Light" panose="020B0304020202020204" pitchFamily="34" charset="0"/>
              </a:rPr>
              <a:t>-help-</a:t>
            </a:r>
            <a:r>
              <a:rPr lang="pt-BR" sz="2300" dirty="0" err="1">
                <a:latin typeface="Arial Nova Light" panose="020B0304020202020204" pitchFamily="34" charset="0"/>
              </a:rPr>
              <a:t>with</a:t>
            </a:r>
            <a:r>
              <a:rPr lang="pt-BR" sz="2300" dirty="0">
                <a:latin typeface="Arial Nova Light" panose="020B0304020202020204" pitchFamily="34" charset="0"/>
              </a:rPr>
              <a:t>-</a:t>
            </a:r>
            <a:r>
              <a:rPr lang="pt-BR" sz="2300" dirty="0" err="1">
                <a:latin typeface="Arial Nova Light" panose="020B0304020202020204" pitchFamily="34" charset="0"/>
              </a:rPr>
              <a:t>weight-loss</a:t>
            </a:r>
            <a:r>
              <a:rPr lang="pt-BR" sz="23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300" dirty="0">
              <a:latin typeface="Arial Nova Light" panose="020B0304020202020204" pitchFamily="34" charset="0"/>
            </a:endParaRPr>
          </a:p>
          <a:p>
            <a:pPr algn="just"/>
            <a:r>
              <a:rPr lang="pt-BR" sz="2300" dirty="0">
                <a:latin typeface="Arial Nova Light" panose="020B0304020202020204" pitchFamily="34" charset="0"/>
              </a:rPr>
              <a:t>SWIGGARD, Alison</a:t>
            </a:r>
            <a:r>
              <a:rPr lang="pt-BR" sz="2300" b="1" dirty="0">
                <a:latin typeface="Arial Nova Light" panose="020B0304020202020204" pitchFamily="34" charset="0"/>
              </a:rPr>
              <a:t>.</a:t>
            </a:r>
            <a:r>
              <a:rPr lang="pt-BR" sz="2300" dirty="0">
                <a:latin typeface="Arial Nova Light" panose="020B0304020202020204" pitchFamily="34" charset="0"/>
              </a:rPr>
              <a:t> </a:t>
            </a:r>
            <a:r>
              <a:rPr lang="pt-BR" sz="2300" b="1" dirty="0" err="1">
                <a:latin typeface="Arial Nova Light" panose="020B0304020202020204" pitchFamily="34" charset="0"/>
              </a:rPr>
              <a:t>Unpacking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the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History</a:t>
            </a:r>
            <a:r>
              <a:rPr lang="pt-BR" sz="2300" b="1" dirty="0">
                <a:latin typeface="Arial Nova Light" panose="020B0304020202020204" pitchFamily="34" charset="0"/>
              </a:rPr>
              <a:t> </a:t>
            </a:r>
            <a:r>
              <a:rPr lang="pt-BR" sz="2300" b="1" dirty="0" err="1">
                <a:latin typeface="Arial Nova Light" panose="020B0304020202020204" pitchFamily="34" charset="0"/>
              </a:rPr>
              <a:t>of</a:t>
            </a:r>
            <a:r>
              <a:rPr lang="pt-BR" sz="23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3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300" dirty="0" err="1">
                <a:latin typeface="Arial Nova Light" panose="020B0304020202020204" pitchFamily="34" charset="0"/>
              </a:rPr>
              <a:t>the</a:t>
            </a:r>
            <a:r>
              <a:rPr lang="pt-BR" sz="2300" dirty="0">
                <a:latin typeface="Arial Nova Light" panose="020B0304020202020204" pitchFamily="34" charset="0"/>
              </a:rPr>
              <a:t>-</a:t>
            </a:r>
            <a:r>
              <a:rPr lang="pt-BR" sz="2300" dirty="0" err="1">
                <a:latin typeface="Arial Nova Light" panose="020B0304020202020204" pitchFamily="34" charset="0"/>
              </a:rPr>
              <a:t>history</a:t>
            </a:r>
            <a:r>
              <a:rPr lang="pt-BR" sz="2300" dirty="0">
                <a:latin typeface="Arial Nova Light" panose="020B0304020202020204" pitchFamily="34" charset="0"/>
              </a:rPr>
              <a:t>-</a:t>
            </a:r>
            <a:r>
              <a:rPr lang="pt-BR" sz="2300" dirty="0" err="1">
                <a:latin typeface="Arial Nova Light" panose="020B0304020202020204" pitchFamily="34" charset="0"/>
              </a:rPr>
              <a:t>of</a:t>
            </a:r>
            <a:r>
              <a:rPr lang="pt-BR" sz="2300" dirty="0">
                <a:latin typeface="Arial Nova Light" panose="020B0304020202020204" pitchFamily="34" charset="0"/>
              </a:rPr>
              <a:t>-diets. Acesso em: 28 maio 2025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3588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502504"/>
            <a:ext cx="817073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60" dirty="0" err="1">
                <a:latin typeface="Arial Nova Light" panose="020B0304020202020204" pitchFamily="34" charset="0"/>
              </a:rPr>
              <a:t>Culturalmente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palavra</a:t>
            </a:r>
            <a:r>
              <a:rPr lang="en-US" sz="3560" dirty="0">
                <a:latin typeface="Arial Nova Light" panose="020B0304020202020204" pitchFamily="34" charset="0"/>
              </a:rPr>
              <a:t> “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”, </a:t>
            </a:r>
            <a:r>
              <a:rPr lang="en-US" sz="3560" dirty="0" err="1">
                <a:latin typeface="Arial Nova Light" panose="020B0304020202020204" pitchFamily="34" charset="0"/>
              </a:rPr>
              <a:t>nos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dias</a:t>
            </a:r>
            <a:r>
              <a:rPr lang="en-US" sz="3560" dirty="0">
                <a:latin typeface="Arial Nova Light" panose="020B0304020202020204" pitchFamily="34" charset="0"/>
              </a:rPr>
              <a:t> de </a:t>
            </a:r>
            <a:r>
              <a:rPr lang="en-US" sz="3560" dirty="0" err="1">
                <a:latin typeface="Arial Nova Light" panose="020B0304020202020204" pitchFamily="34" charset="0"/>
              </a:rPr>
              <a:t>hoje</a:t>
            </a:r>
            <a:r>
              <a:rPr lang="en-US" sz="3560" dirty="0">
                <a:latin typeface="Arial Nova Light" panose="020B0304020202020204" pitchFamily="34" charset="0"/>
              </a:rPr>
              <a:t>, </a:t>
            </a:r>
            <a:r>
              <a:rPr lang="en-US" sz="3560" dirty="0" err="1">
                <a:latin typeface="Arial Nova Light" panose="020B0304020202020204" pitchFamily="34" charset="0"/>
              </a:rPr>
              <a:t>está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associada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à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a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perda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356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dirty="0">
                <a:latin typeface="Arial Nova Light" panose="020B0304020202020204" pitchFamily="34" charset="0"/>
              </a:rPr>
              <a:t>A </a:t>
            </a:r>
            <a:r>
              <a:rPr lang="en-US" sz="3560" dirty="0" err="1">
                <a:latin typeface="Arial Nova Light" panose="020B0304020202020204" pitchFamily="34" charset="0"/>
              </a:rPr>
              <a:t>fome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privação</a:t>
            </a:r>
            <a:r>
              <a:rPr lang="en-US" sz="3560" dirty="0">
                <a:latin typeface="Arial Nova Light" panose="020B0304020202020204" pitchFamily="34" charset="0"/>
              </a:rPr>
              <a:t> e a </a:t>
            </a:r>
            <a:r>
              <a:rPr lang="en-US" sz="3560" dirty="0" err="1">
                <a:latin typeface="Arial Nova Light" panose="020B0304020202020204" pitchFamily="34" charset="0"/>
              </a:rPr>
              <a:t>desconfiança</a:t>
            </a:r>
            <a:r>
              <a:rPr lang="en-US" sz="3560" dirty="0">
                <a:latin typeface="Arial Nova Light" panose="020B0304020202020204" pitchFamily="34" charset="0"/>
              </a:rPr>
              <a:t> dos </a:t>
            </a:r>
            <a:r>
              <a:rPr lang="en-US" sz="3560" dirty="0" err="1">
                <a:latin typeface="Arial Nova Light" panose="020B0304020202020204" pitchFamily="34" charset="0"/>
              </a:rPr>
              <a:t>sinais</a:t>
            </a:r>
            <a:r>
              <a:rPr lang="en-US" sz="3560" dirty="0">
                <a:latin typeface="Arial Nova Light" panose="020B0304020202020204" pitchFamily="34" charset="0"/>
              </a:rPr>
              <a:t> do </a:t>
            </a:r>
            <a:r>
              <a:rPr lang="en-US" sz="3560" dirty="0" err="1">
                <a:latin typeface="Arial Nova Light" panose="020B0304020202020204" pitchFamily="34" charset="0"/>
              </a:rPr>
              <a:t>próprio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corpo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tornaram</a:t>
            </a:r>
            <a:r>
              <a:rPr lang="en-US" sz="3560" dirty="0">
                <a:latin typeface="Arial Nova Light" panose="020B0304020202020204" pitchFamily="34" charset="0"/>
              </a:rPr>
              <a:t>-se </a:t>
            </a:r>
            <a:r>
              <a:rPr lang="en-US" sz="3560" dirty="0" err="1">
                <a:latin typeface="Arial Nova Light" panose="020B0304020202020204" pitchFamily="34" charset="0"/>
              </a:rPr>
              <a:t>mais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comuns</a:t>
            </a:r>
            <a:r>
              <a:rPr lang="en-US" sz="3560" dirty="0">
                <a:latin typeface="Arial Nova Light" panose="020B0304020202020204" pitchFamily="34" charset="0"/>
              </a:rPr>
              <a:t> e </a:t>
            </a:r>
            <a:r>
              <a:rPr lang="en-US" sz="3560" dirty="0" err="1">
                <a:latin typeface="Arial Nova Light" panose="020B0304020202020204" pitchFamily="34" charset="0"/>
              </a:rPr>
              <a:t>associadas</a:t>
            </a:r>
            <a:r>
              <a:rPr lang="en-US" sz="3560" dirty="0">
                <a:latin typeface="Arial Nova Light" panose="020B0304020202020204" pitchFamily="34" charset="0"/>
              </a:rPr>
              <a:t> à 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. (SWIGGARD, Alison. </a:t>
            </a:r>
            <a:r>
              <a:rPr lang="en-US" sz="356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3560" dirty="0">
                <a:latin typeface="Arial Nova Light" panose="020B0304020202020204" pitchFamily="34" charset="0"/>
              </a:rPr>
              <a:t>) </a:t>
            </a:r>
            <a:endParaRPr lang="pt-BR" sz="356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1167362" y="5380174"/>
            <a:ext cx="364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Discóbolo</a:t>
            </a:r>
            <a:r>
              <a:rPr lang="pt-BR" sz="1000">
                <a:latin typeface="Arial Nova Light" panose="020B0304020202020204" pitchFamily="34" charset="0"/>
              </a:rPr>
              <a:t> - Fonte: https://acdn-us.mitiendanube.com/stores/002/379/219/products/736buntitled-580559ab80f59e270c17353268076132-1024-1024.webp</a:t>
            </a: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2" y="1681273"/>
            <a:ext cx="3640740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lvester Graham">
            <a:extLst>
              <a:ext uri="{FF2B5EF4-FFF2-40B4-BE49-F238E27FC236}">
                <a16:creationId xmlns:a16="http://schemas.microsoft.com/office/drawing/2014/main" id="{10DD0C43-8F1E-49FC-A7D2-00D7C744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62" y="1739434"/>
            <a:ext cx="3268576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76F43-F4F5-4306-9EC7-E5E7AF59B9B1}"/>
              </a:ext>
            </a:extLst>
          </p:cNvPr>
          <p:cNvSpPr txBox="1"/>
          <p:nvPr/>
        </p:nvSpPr>
        <p:spPr>
          <a:xfrm>
            <a:off x="7756062" y="5438336"/>
            <a:ext cx="3268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Sylvester Graham </a:t>
            </a:r>
            <a:r>
              <a:rPr lang="pt-BR" sz="1000">
                <a:latin typeface="Arial Nova Light" panose="020B0304020202020204" pitchFamily="34" charset="0"/>
              </a:rPr>
              <a:t>– Fonte: https://davidarioch.com/wp-content/uploads/2017/03/sylvester-graham.jpg</a:t>
            </a:r>
          </a:p>
        </p:txBody>
      </p:sp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867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3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3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32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— frequentemente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  <p:pic>
        <p:nvPicPr>
          <p:cNvPr id="3" name="Imagem 2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250E75EB-C3C9-B3AF-0991-2BD4D4182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511247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422106"/>
            <a:ext cx="9526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3100" b="1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31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10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3100" b="1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3100" b="1">
                <a:latin typeface="Arial Nova Light" panose="020B0304020202020204" pitchFamily="34" charset="0"/>
              </a:rPr>
              <a:t> </a:t>
            </a:r>
            <a:r>
              <a:rPr lang="pt-BR" sz="3100">
                <a:latin typeface="Arial Nova Light" panose="020B0304020202020204" pitchFamily="34" charset="0"/>
              </a:rPr>
              <a:t>Ela ocorre quando há um </a:t>
            </a:r>
            <a:r>
              <a:rPr lang="pt-BR" sz="3100" b="1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310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3100">
                <a:latin typeface="Arial Nova Light" panose="020B0304020202020204" pitchFamily="34" charset="0"/>
              </a:rPr>
              <a:t>(MANUAL MSD. </a:t>
            </a:r>
            <a:r>
              <a:rPr lang="es-ES" sz="3100" err="1">
                <a:latin typeface="Arial Nova Light" panose="020B0304020202020204" pitchFamily="34" charset="0"/>
              </a:rPr>
              <a:t>Shauna</a:t>
            </a:r>
            <a:r>
              <a:rPr lang="es-ES" sz="3100">
                <a:latin typeface="Arial Nova Light" panose="020B0304020202020204" pitchFamily="34" charset="0"/>
              </a:rPr>
              <a:t> M. Levy, MD, MS, et al; </a:t>
            </a:r>
            <a:r>
              <a:rPr lang="es-ES" sz="3100" b="1" err="1">
                <a:latin typeface="Arial Nova Light" panose="020B0304020202020204" pitchFamily="34" charset="0"/>
              </a:rPr>
              <a:t>Obesidade</a:t>
            </a:r>
            <a:r>
              <a:rPr lang="es-ES" sz="3100">
                <a:latin typeface="Arial Nova Light" panose="020B0304020202020204" pitchFamily="34" charset="0"/>
              </a:rPr>
              <a:t>)​</a:t>
            </a:r>
            <a:endParaRPr lang="pt-BR" sz="310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54673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61" y="1541739"/>
            <a:ext cx="8986237" cy="4051793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1601261" y="5593532"/>
            <a:ext cx="898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600" dirty="0">
                <a:latin typeface="Arial Nova Light" panose="020B0304020202020204" pitchFamily="34" charset="0"/>
              </a:rPr>
              <a:t>- Fonte: https://svs.aids.gov.br/download/Vigitel/ </a:t>
            </a: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87424" y="3897416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D687D3-15C0-4614-88E3-67C99CCE6E6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792896b7-9f61-4220-81f6-9dd4036cffc8"/>
    <ds:schemaRef ds:uri="http://schemas.openxmlformats.org/package/2006/metadata/core-properties"/>
    <ds:schemaRef ds:uri="49e07d17-5aaa-41b4-8f19-66aaae1987c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069F6D-2BF4-4F7F-9E19-E5E2EA1571E6}">
  <ds:schemaRefs>
    <ds:schemaRef ds:uri="49e07d17-5aaa-41b4-8f19-66aaae1987cf"/>
    <ds:schemaRef ds:uri="792896b7-9f61-4220-81f6-9dd4036cff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757</Words>
  <Application>Microsoft Office PowerPoint</Application>
  <PresentationFormat>Widescreen</PresentationFormat>
  <Paragraphs>100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Arial Nova Light</vt:lpstr>
      <vt:lpstr>DM Sans 14pt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4</cp:revision>
  <dcterms:created xsi:type="dcterms:W3CDTF">2025-06-06T12:05:09Z</dcterms:created>
  <dcterms:modified xsi:type="dcterms:W3CDTF">2025-08-19T16:46:47Z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